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7" r:id="rId2"/>
    <p:sldId id="278" r:id="rId3"/>
    <p:sldId id="279" r:id="rId4"/>
    <p:sldId id="280" r:id="rId5"/>
    <p:sldId id="281" r:id="rId6"/>
    <p:sldId id="282" r:id="rId7"/>
    <p:sldId id="283" r:id="rId8"/>
    <p:sldId id="284" r:id="rId9"/>
    <p:sldId id="285" r:id="rId10"/>
    <p:sldId id="286" r:id="rId11"/>
    <p:sldId id="287" r:id="rId12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7" autoAdjust="0"/>
    <p:restoredTop sz="94660"/>
  </p:normalViewPr>
  <p:slideViewPr>
    <p:cSldViewPr snapToGrid="0">
      <p:cViewPr varScale="1">
        <p:scale>
          <a:sx n="79" d="100"/>
          <a:sy n="79" d="100"/>
        </p:scale>
        <p:origin x="802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DB0FD91-70BA-4331-BD1F-A76D687948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5C735561-D3A9-4868-8864-80D6FB4E31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CFA1379-CBFA-42AB-A07F-1033097047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E1F50-48A2-4BA3-B441-5FA36EC441BB}" type="datetimeFigureOut">
              <a:rPr lang="de-DE" smtClean="0"/>
              <a:t>13.06.2025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919F41B-A5DC-45B9-8F5E-29DA3D8252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C5DAB1B-629E-49A6-8523-9132474F5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4F22F-FCB5-4751-A734-81226F947A6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729656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4BCB303-7CC4-4E50-9A1E-457F337FF5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00928A33-795C-430D-BCD1-A596074328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AEBC33E-8E34-4814-AC57-B749E707D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E1F50-48A2-4BA3-B441-5FA36EC441BB}" type="datetimeFigureOut">
              <a:rPr lang="de-DE" smtClean="0"/>
              <a:t>13.06.2025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2BF663F-BD3E-4A1D-A820-3BE2EDB343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FABC346-0E6A-487D-AF76-76D9E5CD4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4F22F-FCB5-4751-A734-81226F947A6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588273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93F39FD3-25BD-41B6-8947-6138C8B11E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C1FD803D-8054-45A9-9A2E-B898CFAA4E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A61652E-C8E2-44B8-8529-5F5D4F17CE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E1F50-48A2-4BA3-B441-5FA36EC441BB}" type="datetimeFigureOut">
              <a:rPr lang="de-DE" smtClean="0"/>
              <a:t>13.06.2025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029D953-D34C-4495-ADEA-EE05B3E170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326F581-F3E3-41B9-BE9A-36BA5E85F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4F22F-FCB5-4751-A734-81226F947A6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955611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A94FD66-7ADD-47CA-951A-8F96AFE23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0A5C2DD-B951-4514-ACF0-D0D9763EE2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B0CAA54-8B9C-4C47-AC96-A556CD05A1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E1F50-48A2-4BA3-B441-5FA36EC441BB}" type="datetimeFigureOut">
              <a:rPr lang="de-DE" smtClean="0"/>
              <a:t>13.06.2025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691572F-19C1-4BAC-94C7-4CFC6594A1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4798C22-19AF-402E-B8D6-90E8CE3FC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4F22F-FCB5-4751-A734-81226F947A6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785618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A4F4BEC-C9FA-4191-9643-BCFAF1252F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7EE1279-03FF-4376-B437-182CC2DDA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21C4471-A7EB-4BD8-89E7-A5B4D8E8D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E1F50-48A2-4BA3-B441-5FA36EC441BB}" type="datetimeFigureOut">
              <a:rPr lang="de-DE" smtClean="0"/>
              <a:t>13.06.2025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2B66A75-7AFF-49F2-AD2C-483C9387EC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24D86D9-1D26-4329-A4F5-0F89431247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4F22F-FCB5-4751-A734-81226F947A6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215559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1B03E28-50A6-4E89-875C-40A8842F79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6117887-C8D8-48F1-AAFA-A8BB2AB5EC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06224C98-9FC7-4BD5-AA44-36BB0819C9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FCFBF10E-AD5B-4465-9A5B-5C1B25AB17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E1F50-48A2-4BA3-B441-5FA36EC441BB}" type="datetimeFigureOut">
              <a:rPr lang="de-DE" smtClean="0"/>
              <a:t>13.06.2025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36165CBA-6102-4268-A08A-C8548A44B1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7CB979D-4398-4298-A8AD-CA857D18B8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4F22F-FCB5-4751-A734-81226F947A6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1259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8CD1EC2-D5DE-4222-AE27-B3637AAEE6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67E8849-DBE6-4B6B-9118-DE5C4EED40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F460B5F5-F585-4FFE-B15C-E9BF0458F0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E3BC3232-C99F-4CED-92BF-5C811B2CF8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439B1D43-2644-4979-998B-43FE4A22BE5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DA483CD7-2AA6-4D4D-87FB-47648A24D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E1F50-48A2-4BA3-B441-5FA36EC441BB}" type="datetimeFigureOut">
              <a:rPr lang="de-DE" smtClean="0"/>
              <a:t>13.06.2025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8FFB6CCF-2D3B-414C-B2EB-9C24BDBF28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A3FA6D35-2A80-4319-A295-60D4448833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4F22F-FCB5-4751-A734-81226F947A6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838709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66103EE-6E32-4D41-97F3-98B1792331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229AD59-5304-4E7A-9D36-B77B0062A6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E1F50-48A2-4BA3-B441-5FA36EC441BB}" type="datetimeFigureOut">
              <a:rPr lang="de-DE" smtClean="0"/>
              <a:t>13.06.2025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427D714-ECD6-45FC-B040-A04B5D1502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5C22841-D930-422F-B1AD-61B99EA50B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4F22F-FCB5-4751-A734-81226F947A6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388599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6FF42F91-9C42-4DF3-9633-1FABEA87D2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E1F50-48A2-4BA3-B441-5FA36EC441BB}" type="datetimeFigureOut">
              <a:rPr lang="de-DE" smtClean="0"/>
              <a:t>13.06.2025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EB6FE20E-F825-4B41-A594-F2BBBCFCA8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0F9F507-A0E8-44F1-9DE6-B91D9D82E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4F22F-FCB5-4751-A734-81226F947A6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379632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94B6271-990C-4D05-8AB6-A5A5239C78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A08BAA0-B0F4-495A-889F-59AF980E8F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F84E1FB-1160-4F78-9E0C-FBB3CC9941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2763EF39-3493-41E8-92FF-EE728F27E9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E1F50-48A2-4BA3-B441-5FA36EC441BB}" type="datetimeFigureOut">
              <a:rPr lang="de-DE" smtClean="0"/>
              <a:t>13.06.2025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78D6D3EC-F7E4-40A5-85CE-BF40D38FAA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784178A-A70F-4E7E-AB85-6DE8D22563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4F22F-FCB5-4751-A734-81226F947A6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34066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8B3BC17-22C3-4558-809A-1DB8ADEB17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92FC9E69-DA24-4D8F-96FA-014D875900D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B1AB21A-EB0A-49E2-9899-2E34547985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73FD0F09-ADA3-40A9-BA45-CC2251FD85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E1F50-48A2-4BA3-B441-5FA36EC441BB}" type="datetimeFigureOut">
              <a:rPr lang="de-DE" smtClean="0"/>
              <a:t>13.06.2025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7FC73887-376E-42B6-9CD3-B1F805250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B33C868-D9A2-4A43-A188-3FC7FC7F0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4F22F-FCB5-4751-A734-81226F947A6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778420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3DA4CF05-A4A2-4004-9EA9-727FC569EB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7170B97-8391-4AA7-8DAF-2BD713112C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EC70215-39E3-4755-BAB5-B8332E3B6F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AE1F50-48A2-4BA3-B441-5FA36EC441BB}" type="datetimeFigureOut">
              <a:rPr lang="de-DE" smtClean="0"/>
              <a:t>13.06.2025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3691A8D-C05B-49EC-9518-42E6FB8541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E7BA094-1819-4D42-950F-23C6FA4EE7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34F22F-FCB5-4751-A734-81226F947A6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6577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Relationship Id="rId9" Type="http://schemas.openxmlformats.org/officeDocument/2006/relationships/image" Target="../media/image8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Relationship Id="rId9" Type="http://schemas.openxmlformats.org/officeDocument/2006/relationships/image" Target="../media/image8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10" Type="http://schemas.openxmlformats.org/officeDocument/2006/relationships/image" Target="../media/image40.png"/><Relationship Id="rId4" Type="http://schemas.openxmlformats.org/officeDocument/2006/relationships/image" Target="../media/image35.png"/><Relationship Id="rId9" Type="http://schemas.openxmlformats.org/officeDocument/2006/relationships/image" Target="../media/image3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Relationship Id="rId9" Type="http://schemas.openxmlformats.org/officeDocument/2006/relationships/image" Target="../media/image7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le 4">
            <a:extLst>
              <a:ext uri="{FF2B5EF4-FFF2-40B4-BE49-F238E27FC236}">
                <a16:creationId xmlns:a16="http://schemas.microsoft.com/office/drawing/2014/main" id="{0124EDE4-6DAD-4C85-91F5-ECA30EE7C7CE}"/>
              </a:ext>
            </a:extLst>
          </p:cNvPr>
          <p:cNvGraphicFramePr>
            <a:graphicFrameLocks noGrp="1"/>
          </p:cNvGraphicFramePr>
          <p:nvPr/>
        </p:nvGraphicFramePr>
        <p:xfrm>
          <a:off x="0" y="-1"/>
          <a:ext cx="12192000" cy="519416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096000">
                  <a:extLst>
                    <a:ext uri="{9D8B030D-6E8A-4147-A177-3AD203B41FA5}">
                      <a16:colId xmlns:a16="http://schemas.microsoft.com/office/drawing/2014/main" val="1215543940"/>
                    </a:ext>
                  </a:extLst>
                </a:gridCol>
                <a:gridCol w="6096000">
                  <a:extLst>
                    <a:ext uri="{9D8B030D-6E8A-4147-A177-3AD203B41FA5}">
                      <a16:colId xmlns:a16="http://schemas.microsoft.com/office/drawing/2014/main" val="2708512246"/>
                    </a:ext>
                  </a:extLst>
                </a:gridCol>
              </a:tblGrid>
              <a:tr h="1668545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5364353"/>
                  </a:ext>
                </a:extLst>
              </a:tr>
              <a:tr h="1819373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8994502"/>
                  </a:ext>
                </a:extLst>
              </a:tr>
              <a:tr h="1706251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975972"/>
                  </a:ext>
                </a:extLst>
              </a:tr>
            </a:tbl>
          </a:graphicData>
        </a:graphic>
      </p:graphicFrame>
      <p:graphicFrame>
        <p:nvGraphicFramePr>
          <p:cNvPr id="2" name="Tabelle 1">
            <a:extLst>
              <a:ext uri="{FF2B5EF4-FFF2-40B4-BE49-F238E27FC236}">
                <a16:creationId xmlns:a16="http://schemas.microsoft.com/office/drawing/2014/main" id="{FADBD668-DE4E-42E9-888F-BD5DBEB2F8C7}"/>
              </a:ext>
            </a:extLst>
          </p:cNvPr>
          <p:cNvGraphicFramePr>
            <a:graphicFrameLocks noGrp="1"/>
          </p:cNvGraphicFramePr>
          <p:nvPr/>
        </p:nvGraphicFramePr>
        <p:xfrm>
          <a:off x="0" y="5194168"/>
          <a:ext cx="12192000" cy="164969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096000">
                  <a:extLst>
                    <a:ext uri="{9D8B030D-6E8A-4147-A177-3AD203B41FA5}">
                      <a16:colId xmlns:a16="http://schemas.microsoft.com/office/drawing/2014/main" val="4047601835"/>
                    </a:ext>
                  </a:extLst>
                </a:gridCol>
                <a:gridCol w="6096000">
                  <a:extLst>
                    <a:ext uri="{9D8B030D-6E8A-4147-A177-3AD203B41FA5}">
                      <a16:colId xmlns:a16="http://schemas.microsoft.com/office/drawing/2014/main" val="1019695742"/>
                    </a:ext>
                  </a:extLst>
                </a:gridCol>
              </a:tblGrid>
              <a:tr h="1649692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5546318"/>
                  </a:ext>
                </a:extLst>
              </a:tr>
            </a:tbl>
          </a:graphicData>
        </a:graphic>
      </p:graphicFrame>
      <p:pic>
        <p:nvPicPr>
          <p:cNvPr id="23" name="Grafik 22">
            <a:extLst>
              <a:ext uri="{FF2B5EF4-FFF2-40B4-BE49-F238E27FC236}">
                <a16:creationId xmlns:a16="http://schemas.microsoft.com/office/drawing/2014/main" id="{B179144C-35DC-4564-B6C2-C12A3211BA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97" b="16394"/>
          <a:stretch/>
        </p:blipFill>
        <p:spPr>
          <a:xfrm>
            <a:off x="229551" y="119053"/>
            <a:ext cx="1578745" cy="1488162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D87ABE27-FAE8-4B61-A20C-DA21A4C83B5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28" b="16434"/>
          <a:stretch/>
        </p:blipFill>
        <p:spPr>
          <a:xfrm>
            <a:off x="176207" y="1829562"/>
            <a:ext cx="1650594" cy="1597721"/>
          </a:xfrm>
          <a:prstGeom prst="rect">
            <a:avLst/>
          </a:prstGeom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2DDD64B1-ECD2-4DB1-9CEF-1AA5C704DD8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07" b="15279"/>
          <a:stretch/>
        </p:blipFill>
        <p:spPr>
          <a:xfrm>
            <a:off x="176207" y="3533616"/>
            <a:ext cx="1673771" cy="1575712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36E19B74-5CA7-444F-9520-03D1E12DE83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49" b="19295"/>
          <a:stretch/>
        </p:blipFill>
        <p:spPr>
          <a:xfrm>
            <a:off x="176207" y="5313222"/>
            <a:ext cx="1607621" cy="1488162"/>
          </a:xfrm>
          <a:prstGeom prst="rect">
            <a:avLst/>
          </a:prstGeom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3A3190A8-6FA7-441E-A42A-16DDBD93253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79" b="15789"/>
          <a:stretch/>
        </p:blipFill>
        <p:spPr>
          <a:xfrm>
            <a:off x="6288117" y="1831280"/>
            <a:ext cx="1667950" cy="1597720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74E33DEB-6FC4-4265-B1B2-0B967D0DE8E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8" b="14533"/>
          <a:stretch/>
        </p:blipFill>
        <p:spPr>
          <a:xfrm>
            <a:off x="6298869" y="3533616"/>
            <a:ext cx="1657198" cy="1597720"/>
          </a:xfrm>
          <a:prstGeom prst="rect">
            <a:avLst/>
          </a:prstGeom>
        </p:spPr>
      </p:pic>
      <p:pic>
        <p:nvPicPr>
          <p:cNvPr id="29" name="Grafik 28">
            <a:extLst>
              <a:ext uri="{FF2B5EF4-FFF2-40B4-BE49-F238E27FC236}">
                <a16:creationId xmlns:a16="http://schemas.microsoft.com/office/drawing/2014/main" id="{229CCD85-63E2-4F9D-AF00-32FF642AFCD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5" b="15283"/>
          <a:stretch/>
        </p:blipFill>
        <p:spPr>
          <a:xfrm>
            <a:off x="6354735" y="101513"/>
            <a:ext cx="1534713" cy="1523241"/>
          </a:xfrm>
          <a:prstGeom prst="rect">
            <a:avLst/>
          </a:prstGeom>
        </p:spPr>
      </p:pic>
      <p:pic>
        <p:nvPicPr>
          <p:cNvPr id="30" name="Grafik 29">
            <a:extLst>
              <a:ext uri="{FF2B5EF4-FFF2-40B4-BE49-F238E27FC236}">
                <a16:creationId xmlns:a16="http://schemas.microsoft.com/office/drawing/2014/main" id="{26C75987-8CF7-488D-82AD-79C99F7862A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43" b="16572"/>
          <a:stretch/>
        </p:blipFill>
        <p:spPr>
          <a:xfrm>
            <a:off x="6288115" y="5223759"/>
            <a:ext cx="1667951" cy="1590510"/>
          </a:xfrm>
          <a:prstGeom prst="rect">
            <a:avLst/>
          </a:prstGeom>
        </p:spPr>
      </p:pic>
      <p:sp>
        <p:nvSpPr>
          <p:cNvPr id="31" name="Textfeld 30">
            <a:extLst>
              <a:ext uri="{FF2B5EF4-FFF2-40B4-BE49-F238E27FC236}">
                <a16:creationId xmlns:a16="http://schemas.microsoft.com/office/drawing/2014/main" id="{360FF0FE-B401-4E9A-A843-A6257A5DB4FE}"/>
              </a:ext>
            </a:extLst>
          </p:cNvPr>
          <p:cNvSpPr txBox="1"/>
          <p:nvPr/>
        </p:nvSpPr>
        <p:spPr>
          <a:xfrm>
            <a:off x="2067695" y="466659"/>
            <a:ext cx="3800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/>
              <a:t>Comic / Manga</a:t>
            </a:r>
            <a:endParaRPr lang="de-DE" sz="5400" b="1" dirty="0"/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3CECB742-B9B9-4537-9003-1A7301A4D9BC}"/>
              </a:ext>
            </a:extLst>
          </p:cNvPr>
          <p:cNvSpPr txBox="1"/>
          <p:nvPr/>
        </p:nvSpPr>
        <p:spPr>
          <a:xfrm>
            <a:off x="2141870" y="2231827"/>
            <a:ext cx="2982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/>
              <a:t>Fantasy</a:t>
            </a:r>
            <a:endParaRPr lang="de-DE" sz="6600" b="1" dirty="0"/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76A6BC7C-FD75-4351-990E-630A07332B10}"/>
              </a:ext>
            </a:extLst>
          </p:cNvPr>
          <p:cNvSpPr txBox="1"/>
          <p:nvPr/>
        </p:nvSpPr>
        <p:spPr>
          <a:xfrm>
            <a:off x="2141870" y="3996995"/>
            <a:ext cx="2982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/>
              <a:t>Pferde</a:t>
            </a:r>
            <a:endParaRPr lang="de-DE" sz="6600" b="1" dirty="0"/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99954AD3-E49D-4B6E-B7D3-67A6A7167261}"/>
              </a:ext>
            </a:extLst>
          </p:cNvPr>
          <p:cNvSpPr txBox="1"/>
          <p:nvPr/>
        </p:nvSpPr>
        <p:spPr>
          <a:xfrm>
            <a:off x="2141870" y="5703360"/>
            <a:ext cx="36151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/>
              <a:t>Freundschaft</a:t>
            </a:r>
            <a:endParaRPr lang="de-DE" sz="5400" b="1" dirty="0"/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BE8ABB56-687A-4B50-A7DA-665E263E8952}"/>
              </a:ext>
            </a:extLst>
          </p:cNvPr>
          <p:cNvSpPr txBox="1"/>
          <p:nvPr/>
        </p:nvSpPr>
        <p:spPr>
          <a:xfrm>
            <a:off x="8148847" y="2211934"/>
            <a:ext cx="42100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/>
              <a:t>Hexen / Zauberer</a:t>
            </a:r>
            <a:endParaRPr lang="de-DE" sz="5400" b="1" dirty="0"/>
          </a:p>
        </p:txBody>
      </p:sp>
      <p:sp>
        <p:nvSpPr>
          <p:cNvPr id="36" name="Textfeld 35">
            <a:extLst>
              <a:ext uri="{FF2B5EF4-FFF2-40B4-BE49-F238E27FC236}">
                <a16:creationId xmlns:a16="http://schemas.microsoft.com/office/drawing/2014/main" id="{8904FC40-ED3A-495C-8B08-CFBFB12E2D60}"/>
              </a:ext>
            </a:extLst>
          </p:cNvPr>
          <p:cNvSpPr txBox="1"/>
          <p:nvPr/>
        </p:nvSpPr>
        <p:spPr>
          <a:xfrm>
            <a:off x="8148847" y="445335"/>
            <a:ext cx="2982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/>
              <a:t>Abenteuer</a:t>
            </a:r>
            <a:endParaRPr lang="de-DE" sz="6600" b="1" dirty="0"/>
          </a:p>
        </p:txBody>
      </p:sp>
      <p:sp>
        <p:nvSpPr>
          <p:cNvPr id="37" name="Textfeld 36">
            <a:extLst>
              <a:ext uri="{FF2B5EF4-FFF2-40B4-BE49-F238E27FC236}">
                <a16:creationId xmlns:a16="http://schemas.microsoft.com/office/drawing/2014/main" id="{0C6A41C1-02B8-44E6-B89C-58033162E510}"/>
              </a:ext>
            </a:extLst>
          </p:cNvPr>
          <p:cNvSpPr txBox="1"/>
          <p:nvPr/>
        </p:nvSpPr>
        <p:spPr>
          <a:xfrm>
            <a:off x="8148847" y="3978533"/>
            <a:ext cx="2982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/>
              <a:t>Englisch</a:t>
            </a:r>
            <a:endParaRPr lang="de-DE" sz="6600" b="1" dirty="0"/>
          </a:p>
        </p:txBody>
      </p:sp>
      <p:sp>
        <p:nvSpPr>
          <p:cNvPr id="38" name="Textfeld 37">
            <a:extLst>
              <a:ext uri="{FF2B5EF4-FFF2-40B4-BE49-F238E27FC236}">
                <a16:creationId xmlns:a16="http://schemas.microsoft.com/office/drawing/2014/main" id="{C28EFD1E-18C4-4B98-8521-B5CB49FD8CC9}"/>
              </a:ext>
            </a:extLst>
          </p:cNvPr>
          <p:cNvSpPr txBox="1"/>
          <p:nvPr/>
        </p:nvSpPr>
        <p:spPr>
          <a:xfrm>
            <a:off x="8148847" y="5641803"/>
            <a:ext cx="2982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/>
              <a:t>Gruseliges</a:t>
            </a:r>
            <a:endParaRPr lang="de-DE" sz="6600" b="1" dirty="0"/>
          </a:p>
        </p:txBody>
      </p:sp>
    </p:spTree>
    <p:extLst>
      <p:ext uri="{BB962C8B-B14F-4D97-AF65-F5344CB8AC3E}">
        <p14:creationId xmlns:p14="http://schemas.microsoft.com/office/powerpoint/2010/main" val="6175797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le 4">
            <a:extLst>
              <a:ext uri="{FF2B5EF4-FFF2-40B4-BE49-F238E27FC236}">
                <a16:creationId xmlns:a16="http://schemas.microsoft.com/office/drawing/2014/main" id="{0124EDE4-6DAD-4C85-91F5-ECA30EE7C7CE}"/>
              </a:ext>
            </a:extLst>
          </p:cNvPr>
          <p:cNvGraphicFramePr>
            <a:graphicFrameLocks noGrp="1"/>
          </p:cNvGraphicFramePr>
          <p:nvPr/>
        </p:nvGraphicFramePr>
        <p:xfrm>
          <a:off x="0" y="-1"/>
          <a:ext cx="12192000" cy="519416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096000">
                  <a:extLst>
                    <a:ext uri="{9D8B030D-6E8A-4147-A177-3AD203B41FA5}">
                      <a16:colId xmlns:a16="http://schemas.microsoft.com/office/drawing/2014/main" val="1215543940"/>
                    </a:ext>
                  </a:extLst>
                </a:gridCol>
                <a:gridCol w="6096000">
                  <a:extLst>
                    <a:ext uri="{9D8B030D-6E8A-4147-A177-3AD203B41FA5}">
                      <a16:colId xmlns:a16="http://schemas.microsoft.com/office/drawing/2014/main" val="2708512246"/>
                    </a:ext>
                  </a:extLst>
                </a:gridCol>
              </a:tblGrid>
              <a:tr h="1668545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5364353"/>
                  </a:ext>
                </a:extLst>
              </a:tr>
              <a:tr h="1819373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8994502"/>
                  </a:ext>
                </a:extLst>
              </a:tr>
              <a:tr h="1706251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975972"/>
                  </a:ext>
                </a:extLst>
              </a:tr>
            </a:tbl>
          </a:graphicData>
        </a:graphic>
      </p:graphicFrame>
      <p:graphicFrame>
        <p:nvGraphicFramePr>
          <p:cNvPr id="2" name="Tabelle 1">
            <a:extLst>
              <a:ext uri="{FF2B5EF4-FFF2-40B4-BE49-F238E27FC236}">
                <a16:creationId xmlns:a16="http://schemas.microsoft.com/office/drawing/2014/main" id="{FADBD668-DE4E-42E9-888F-BD5DBEB2F8C7}"/>
              </a:ext>
            </a:extLst>
          </p:cNvPr>
          <p:cNvGraphicFramePr>
            <a:graphicFrameLocks noGrp="1"/>
          </p:cNvGraphicFramePr>
          <p:nvPr/>
        </p:nvGraphicFramePr>
        <p:xfrm>
          <a:off x="0" y="5194168"/>
          <a:ext cx="12192000" cy="164969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096000">
                  <a:extLst>
                    <a:ext uri="{9D8B030D-6E8A-4147-A177-3AD203B41FA5}">
                      <a16:colId xmlns:a16="http://schemas.microsoft.com/office/drawing/2014/main" val="4047601835"/>
                    </a:ext>
                  </a:extLst>
                </a:gridCol>
                <a:gridCol w="6096000">
                  <a:extLst>
                    <a:ext uri="{9D8B030D-6E8A-4147-A177-3AD203B41FA5}">
                      <a16:colId xmlns:a16="http://schemas.microsoft.com/office/drawing/2014/main" val="1019695742"/>
                    </a:ext>
                  </a:extLst>
                </a:gridCol>
              </a:tblGrid>
              <a:tr h="1649692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5546318"/>
                  </a:ext>
                </a:extLst>
              </a:tr>
            </a:tbl>
          </a:graphicData>
        </a:graphic>
      </p:graphicFrame>
      <p:sp>
        <p:nvSpPr>
          <p:cNvPr id="40" name="Textfeld 39">
            <a:extLst>
              <a:ext uri="{FF2B5EF4-FFF2-40B4-BE49-F238E27FC236}">
                <a16:creationId xmlns:a16="http://schemas.microsoft.com/office/drawing/2014/main" id="{19A6E913-D770-4A88-9A80-D7DA69D4748F}"/>
              </a:ext>
            </a:extLst>
          </p:cNvPr>
          <p:cNvSpPr txBox="1"/>
          <p:nvPr/>
        </p:nvSpPr>
        <p:spPr>
          <a:xfrm>
            <a:off x="1866968" y="2243139"/>
            <a:ext cx="45700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/>
              <a:t>Reisen</a:t>
            </a:r>
            <a:endParaRPr lang="de-DE" sz="6600" b="1" dirty="0"/>
          </a:p>
        </p:txBody>
      </p:sp>
      <p:sp>
        <p:nvSpPr>
          <p:cNvPr id="41" name="Textfeld 40">
            <a:extLst>
              <a:ext uri="{FF2B5EF4-FFF2-40B4-BE49-F238E27FC236}">
                <a16:creationId xmlns:a16="http://schemas.microsoft.com/office/drawing/2014/main" id="{3F0D3AEA-FFE5-43EA-93ED-5A8F3AF11E6A}"/>
              </a:ext>
            </a:extLst>
          </p:cNvPr>
          <p:cNvSpPr txBox="1"/>
          <p:nvPr/>
        </p:nvSpPr>
        <p:spPr>
          <a:xfrm>
            <a:off x="1866968" y="477971"/>
            <a:ext cx="2982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/>
              <a:t>Reality</a:t>
            </a:r>
            <a:endParaRPr lang="de-DE" sz="6600" b="1" dirty="0"/>
          </a:p>
        </p:txBody>
      </p:sp>
      <p:sp>
        <p:nvSpPr>
          <p:cNvPr id="42" name="Textfeld 41">
            <a:extLst>
              <a:ext uri="{FF2B5EF4-FFF2-40B4-BE49-F238E27FC236}">
                <a16:creationId xmlns:a16="http://schemas.microsoft.com/office/drawing/2014/main" id="{3169BF9E-1D57-4EB7-8DB1-8461C31039F7}"/>
              </a:ext>
            </a:extLst>
          </p:cNvPr>
          <p:cNvSpPr txBox="1"/>
          <p:nvPr/>
        </p:nvSpPr>
        <p:spPr>
          <a:xfrm>
            <a:off x="1866968" y="3986357"/>
            <a:ext cx="33837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/>
              <a:t>Römer</a:t>
            </a:r>
            <a:endParaRPr lang="de-DE" sz="6600" b="1" dirty="0"/>
          </a:p>
        </p:txBody>
      </p:sp>
      <p:sp>
        <p:nvSpPr>
          <p:cNvPr id="43" name="Textfeld 42">
            <a:extLst>
              <a:ext uri="{FF2B5EF4-FFF2-40B4-BE49-F238E27FC236}">
                <a16:creationId xmlns:a16="http://schemas.microsoft.com/office/drawing/2014/main" id="{EC5D09DC-5B1E-46F0-94A7-8C91DEE2B8F1}"/>
              </a:ext>
            </a:extLst>
          </p:cNvPr>
          <p:cNvSpPr txBox="1"/>
          <p:nvPr/>
        </p:nvSpPr>
        <p:spPr>
          <a:xfrm>
            <a:off x="1866967" y="5729575"/>
            <a:ext cx="38141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/>
              <a:t>Sachbuch-Reihe</a:t>
            </a:r>
            <a:endParaRPr lang="de-DE" sz="6600" b="1" dirty="0"/>
          </a:p>
        </p:txBody>
      </p:sp>
      <p:sp>
        <p:nvSpPr>
          <p:cNvPr id="44" name="Textfeld 43">
            <a:extLst>
              <a:ext uri="{FF2B5EF4-FFF2-40B4-BE49-F238E27FC236}">
                <a16:creationId xmlns:a16="http://schemas.microsoft.com/office/drawing/2014/main" id="{1A44043F-15A6-4B6F-A1E2-FEF34397594B}"/>
              </a:ext>
            </a:extLst>
          </p:cNvPr>
          <p:cNvSpPr txBox="1"/>
          <p:nvPr/>
        </p:nvSpPr>
        <p:spPr>
          <a:xfrm>
            <a:off x="7935739" y="477971"/>
            <a:ext cx="33503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/>
              <a:t>Sachunterricht</a:t>
            </a:r>
            <a:endParaRPr lang="de-DE" sz="6600" b="1" dirty="0"/>
          </a:p>
        </p:txBody>
      </p:sp>
      <p:sp>
        <p:nvSpPr>
          <p:cNvPr id="45" name="Textfeld 44">
            <a:extLst>
              <a:ext uri="{FF2B5EF4-FFF2-40B4-BE49-F238E27FC236}">
                <a16:creationId xmlns:a16="http://schemas.microsoft.com/office/drawing/2014/main" id="{0D7B872E-584A-411D-A383-027CA20F591B}"/>
              </a:ext>
            </a:extLst>
          </p:cNvPr>
          <p:cNvSpPr txBox="1"/>
          <p:nvPr/>
        </p:nvSpPr>
        <p:spPr>
          <a:xfrm>
            <a:off x="7991026" y="2243139"/>
            <a:ext cx="2982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/>
              <a:t>Sozialkunde</a:t>
            </a:r>
            <a:endParaRPr lang="de-DE" sz="6600" b="1" dirty="0"/>
          </a:p>
        </p:txBody>
      </p:sp>
      <p:sp>
        <p:nvSpPr>
          <p:cNvPr id="46" name="Textfeld 45">
            <a:extLst>
              <a:ext uri="{FF2B5EF4-FFF2-40B4-BE49-F238E27FC236}">
                <a16:creationId xmlns:a16="http://schemas.microsoft.com/office/drawing/2014/main" id="{1D09EFAA-CABC-46BF-A7A4-2E3755219D56}"/>
              </a:ext>
            </a:extLst>
          </p:cNvPr>
          <p:cNvSpPr txBox="1"/>
          <p:nvPr/>
        </p:nvSpPr>
        <p:spPr>
          <a:xfrm>
            <a:off x="7991026" y="3957114"/>
            <a:ext cx="2982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/>
              <a:t>Sport</a:t>
            </a:r>
            <a:endParaRPr lang="de-DE" sz="6600" b="1" dirty="0"/>
          </a:p>
        </p:txBody>
      </p:sp>
      <p:sp>
        <p:nvSpPr>
          <p:cNvPr id="47" name="Textfeld 46">
            <a:extLst>
              <a:ext uri="{FF2B5EF4-FFF2-40B4-BE49-F238E27FC236}">
                <a16:creationId xmlns:a16="http://schemas.microsoft.com/office/drawing/2014/main" id="{0438D9EB-0DA8-4100-ACDA-6F7B9F36CFC6}"/>
              </a:ext>
            </a:extLst>
          </p:cNvPr>
          <p:cNvSpPr txBox="1"/>
          <p:nvPr/>
        </p:nvSpPr>
        <p:spPr>
          <a:xfrm>
            <a:off x="8016421" y="5672140"/>
            <a:ext cx="32696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/>
              <a:t>Sprache</a:t>
            </a:r>
            <a:endParaRPr lang="de-DE" sz="6600" b="1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65D53FAA-D0AB-49A3-BB1E-4A376238946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" t="6969" r="1852" b="16545"/>
          <a:stretch/>
        </p:blipFill>
        <p:spPr>
          <a:xfrm>
            <a:off x="141322" y="93541"/>
            <a:ext cx="1511609" cy="1488854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D60639E5-B672-410B-8C6D-CD4FCD5361C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2" t="9200" r="2469" b="15062"/>
          <a:stretch/>
        </p:blipFill>
        <p:spPr>
          <a:xfrm>
            <a:off x="141322" y="1816626"/>
            <a:ext cx="1542446" cy="1543978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C2226451-C4FC-48FB-A993-296422B5243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7" t="10864" r="4166" b="15556"/>
          <a:stretch/>
        </p:blipFill>
        <p:spPr>
          <a:xfrm>
            <a:off x="141322" y="3595177"/>
            <a:ext cx="1560756" cy="1556521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93EDC38C-5494-4038-B7B6-BCC13E4D2C8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6" t="6969" r="1697" b="16545"/>
          <a:stretch/>
        </p:blipFill>
        <p:spPr>
          <a:xfrm>
            <a:off x="138251" y="5252731"/>
            <a:ext cx="1514680" cy="1520243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FFA1D565-B69F-4360-AA34-7499D6C0AE1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" t="11975" r="4013" b="14197"/>
          <a:stretch/>
        </p:blipFill>
        <p:spPr>
          <a:xfrm>
            <a:off x="6270954" y="62152"/>
            <a:ext cx="1517701" cy="1520243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E7CF9DCA-62D0-48F7-B3B6-1B7FC60E712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2" t="10988" r="4630" b="15556"/>
          <a:stretch/>
        </p:blipFill>
        <p:spPr>
          <a:xfrm>
            <a:off x="6276077" y="1822154"/>
            <a:ext cx="1512578" cy="1520243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64732ECB-E2A4-499E-AD50-97DEFCFCB20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2" t="8765" r="3395" b="17583"/>
          <a:stretch/>
        </p:blipFill>
        <p:spPr>
          <a:xfrm>
            <a:off x="6270122" y="3562039"/>
            <a:ext cx="1517649" cy="1509003"/>
          </a:xfrm>
          <a:prstGeom prst="rect">
            <a:avLst/>
          </a:prstGeom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B36A0BE4-E75B-4964-AED6-0EE34D0047B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7" t="11976" r="5555" b="15678"/>
          <a:stretch/>
        </p:blipFill>
        <p:spPr>
          <a:xfrm>
            <a:off x="6270122" y="5283856"/>
            <a:ext cx="1453196" cy="1455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3824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le 4">
            <a:extLst>
              <a:ext uri="{FF2B5EF4-FFF2-40B4-BE49-F238E27FC236}">
                <a16:creationId xmlns:a16="http://schemas.microsoft.com/office/drawing/2014/main" id="{0124EDE4-6DAD-4C85-91F5-ECA30EE7C7CE}"/>
              </a:ext>
            </a:extLst>
          </p:cNvPr>
          <p:cNvGraphicFramePr>
            <a:graphicFrameLocks noGrp="1"/>
          </p:cNvGraphicFramePr>
          <p:nvPr/>
        </p:nvGraphicFramePr>
        <p:xfrm>
          <a:off x="0" y="-1"/>
          <a:ext cx="12192000" cy="519416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096000">
                  <a:extLst>
                    <a:ext uri="{9D8B030D-6E8A-4147-A177-3AD203B41FA5}">
                      <a16:colId xmlns:a16="http://schemas.microsoft.com/office/drawing/2014/main" val="1215543940"/>
                    </a:ext>
                  </a:extLst>
                </a:gridCol>
                <a:gridCol w="6096000">
                  <a:extLst>
                    <a:ext uri="{9D8B030D-6E8A-4147-A177-3AD203B41FA5}">
                      <a16:colId xmlns:a16="http://schemas.microsoft.com/office/drawing/2014/main" val="2708512246"/>
                    </a:ext>
                  </a:extLst>
                </a:gridCol>
              </a:tblGrid>
              <a:tr h="1668545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5364353"/>
                  </a:ext>
                </a:extLst>
              </a:tr>
              <a:tr h="1819373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8994502"/>
                  </a:ext>
                </a:extLst>
              </a:tr>
              <a:tr h="1706251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975972"/>
                  </a:ext>
                </a:extLst>
              </a:tr>
            </a:tbl>
          </a:graphicData>
        </a:graphic>
      </p:graphicFrame>
      <p:graphicFrame>
        <p:nvGraphicFramePr>
          <p:cNvPr id="2" name="Tabelle 1">
            <a:extLst>
              <a:ext uri="{FF2B5EF4-FFF2-40B4-BE49-F238E27FC236}">
                <a16:creationId xmlns:a16="http://schemas.microsoft.com/office/drawing/2014/main" id="{FADBD668-DE4E-42E9-888F-BD5DBEB2F8C7}"/>
              </a:ext>
            </a:extLst>
          </p:cNvPr>
          <p:cNvGraphicFramePr>
            <a:graphicFrameLocks noGrp="1"/>
          </p:cNvGraphicFramePr>
          <p:nvPr/>
        </p:nvGraphicFramePr>
        <p:xfrm>
          <a:off x="0" y="5194168"/>
          <a:ext cx="12192000" cy="164969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096000">
                  <a:extLst>
                    <a:ext uri="{9D8B030D-6E8A-4147-A177-3AD203B41FA5}">
                      <a16:colId xmlns:a16="http://schemas.microsoft.com/office/drawing/2014/main" val="4047601835"/>
                    </a:ext>
                  </a:extLst>
                </a:gridCol>
                <a:gridCol w="6096000">
                  <a:extLst>
                    <a:ext uri="{9D8B030D-6E8A-4147-A177-3AD203B41FA5}">
                      <a16:colId xmlns:a16="http://schemas.microsoft.com/office/drawing/2014/main" val="1019695742"/>
                    </a:ext>
                  </a:extLst>
                </a:gridCol>
              </a:tblGrid>
              <a:tr h="1649692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5546318"/>
                  </a:ext>
                </a:extLst>
              </a:tr>
            </a:tbl>
          </a:graphicData>
        </a:graphic>
      </p:graphicFrame>
      <p:sp>
        <p:nvSpPr>
          <p:cNvPr id="40" name="Textfeld 39">
            <a:extLst>
              <a:ext uri="{FF2B5EF4-FFF2-40B4-BE49-F238E27FC236}">
                <a16:creationId xmlns:a16="http://schemas.microsoft.com/office/drawing/2014/main" id="{19A6E913-D770-4A88-9A80-D7DA69D4748F}"/>
              </a:ext>
            </a:extLst>
          </p:cNvPr>
          <p:cNvSpPr txBox="1"/>
          <p:nvPr/>
        </p:nvSpPr>
        <p:spPr>
          <a:xfrm>
            <a:off x="1866968" y="2243139"/>
            <a:ext cx="45700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/>
              <a:t>Ukrainisch</a:t>
            </a:r>
            <a:endParaRPr lang="de-DE" sz="6600" b="1" dirty="0"/>
          </a:p>
        </p:txBody>
      </p:sp>
      <p:sp>
        <p:nvSpPr>
          <p:cNvPr id="41" name="Textfeld 40">
            <a:extLst>
              <a:ext uri="{FF2B5EF4-FFF2-40B4-BE49-F238E27FC236}">
                <a16:creationId xmlns:a16="http://schemas.microsoft.com/office/drawing/2014/main" id="{3F0D3AEA-FFE5-43EA-93ED-5A8F3AF11E6A}"/>
              </a:ext>
            </a:extLst>
          </p:cNvPr>
          <p:cNvSpPr txBox="1"/>
          <p:nvPr/>
        </p:nvSpPr>
        <p:spPr>
          <a:xfrm>
            <a:off x="1866968" y="477971"/>
            <a:ext cx="2982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/>
              <a:t>Türkisch</a:t>
            </a:r>
            <a:endParaRPr lang="de-DE" sz="6600" b="1" dirty="0"/>
          </a:p>
        </p:txBody>
      </p:sp>
      <p:sp>
        <p:nvSpPr>
          <p:cNvPr id="42" name="Textfeld 41">
            <a:extLst>
              <a:ext uri="{FF2B5EF4-FFF2-40B4-BE49-F238E27FC236}">
                <a16:creationId xmlns:a16="http://schemas.microsoft.com/office/drawing/2014/main" id="{3169BF9E-1D57-4EB7-8DB1-8461C31039F7}"/>
              </a:ext>
            </a:extLst>
          </p:cNvPr>
          <p:cNvSpPr txBox="1"/>
          <p:nvPr/>
        </p:nvSpPr>
        <p:spPr>
          <a:xfrm>
            <a:off x="1866967" y="3986357"/>
            <a:ext cx="43540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/>
              <a:t>Vorlesegeschichten</a:t>
            </a:r>
            <a:endParaRPr lang="de-DE" sz="6600" b="1" dirty="0"/>
          </a:p>
        </p:txBody>
      </p:sp>
      <p:sp>
        <p:nvSpPr>
          <p:cNvPr id="43" name="Textfeld 42">
            <a:extLst>
              <a:ext uri="{FF2B5EF4-FFF2-40B4-BE49-F238E27FC236}">
                <a16:creationId xmlns:a16="http://schemas.microsoft.com/office/drawing/2014/main" id="{EC5D09DC-5B1E-46F0-94A7-8C91DEE2B8F1}"/>
              </a:ext>
            </a:extLst>
          </p:cNvPr>
          <p:cNvSpPr txBox="1"/>
          <p:nvPr/>
        </p:nvSpPr>
        <p:spPr>
          <a:xfrm>
            <a:off x="1866967" y="5729575"/>
            <a:ext cx="38141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/>
              <a:t>X</a:t>
            </a:r>
            <a:endParaRPr lang="de-DE" sz="6600" b="1" dirty="0"/>
          </a:p>
        </p:txBody>
      </p:sp>
      <p:sp>
        <p:nvSpPr>
          <p:cNvPr id="44" name="Textfeld 43">
            <a:extLst>
              <a:ext uri="{FF2B5EF4-FFF2-40B4-BE49-F238E27FC236}">
                <a16:creationId xmlns:a16="http://schemas.microsoft.com/office/drawing/2014/main" id="{1A44043F-15A6-4B6F-A1E2-FEF34397594B}"/>
              </a:ext>
            </a:extLst>
          </p:cNvPr>
          <p:cNvSpPr txBox="1"/>
          <p:nvPr/>
        </p:nvSpPr>
        <p:spPr>
          <a:xfrm>
            <a:off x="7935739" y="477971"/>
            <a:ext cx="33503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/>
              <a:t>X</a:t>
            </a:r>
            <a:endParaRPr lang="de-DE" sz="6600" b="1" dirty="0"/>
          </a:p>
        </p:txBody>
      </p:sp>
      <p:sp>
        <p:nvSpPr>
          <p:cNvPr id="45" name="Textfeld 44">
            <a:extLst>
              <a:ext uri="{FF2B5EF4-FFF2-40B4-BE49-F238E27FC236}">
                <a16:creationId xmlns:a16="http://schemas.microsoft.com/office/drawing/2014/main" id="{0D7B872E-584A-411D-A383-027CA20F591B}"/>
              </a:ext>
            </a:extLst>
          </p:cNvPr>
          <p:cNvSpPr txBox="1"/>
          <p:nvPr/>
        </p:nvSpPr>
        <p:spPr>
          <a:xfrm>
            <a:off x="7991026" y="2243139"/>
            <a:ext cx="2982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/>
              <a:t>X</a:t>
            </a:r>
            <a:endParaRPr lang="de-DE" sz="6600" b="1" dirty="0"/>
          </a:p>
        </p:txBody>
      </p:sp>
      <p:sp>
        <p:nvSpPr>
          <p:cNvPr id="46" name="Textfeld 45">
            <a:extLst>
              <a:ext uri="{FF2B5EF4-FFF2-40B4-BE49-F238E27FC236}">
                <a16:creationId xmlns:a16="http://schemas.microsoft.com/office/drawing/2014/main" id="{1D09EFAA-CABC-46BF-A7A4-2E3755219D56}"/>
              </a:ext>
            </a:extLst>
          </p:cNvPr>
          <p:cNvSpPr txBox="1"/>
          <p:nvPr/>
        </p:nvSpPr>
        <p:spPr>
          <a:xfrm>
            <a:off x="7991026" y="3957114"/>
            <a:ext cx="2982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/>
              <a:t>X</a:t>
            </a:r>
            <a:endParaRPr lang="de-DE" sz="6600" b="1" dirty="0"/>
          </a:p>
        </p:txBody>
      </p:sp>
      <p:sp>
        <p:nvSpPr>
          <p:cNvPr id="47" name="Textfeld 46">
            <a:extLst>
              <a:ext uri="{FF2B5EF4-FFF2-40B4-BE49-F238E27FC236}">
                <a16:creationId xmlns:a16="http://schemas.microsoft.com/office/drawing/2014/main" id="{0438D9EB-0DA8-4100-ACDA-6F7B9F36CFC6}"/>
              </a:ext>
            </a:extLst>
          </p:cNvPr>
          <p:cNvSpPr txBox="1"/>
          <p:nvPr/>
        </p:nvSpPr>
        <p:spPr>
          <a:xfrm>
            <a:off x="8016421" y="5672140"/>
            <a:ext cx="32696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/>
              <a:t>X</a:t>
            </a:r>
            <a:endParaRPr lang="de-DE" sz="6600" b="1" dirty="0"/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93EDC38C-5494-4038-B7B6-BCC13E4D2C8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6" t="6969" r="1697" b="16545"/>
          <a:stretch/>
        </p:blipFill>
        <p:spPr>
          <a:xfrm>
            <a:off x="138251" y="5252731"/>
            <a:ext cx="1514680" cy="1520243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FFA1D565-B69F-4360-AA34-7499D6C0AE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" t="11975" r="4013" b="14197"/>
          <a:stretch/>
        </p:blipFill>
        <p:spPr>
          <a:xfrm>
            <a:off x="6270954" y="62152"/>
            <a:ext cx="1517701" cy="1520243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E7CF9DCA-62D0-48F7-B3B6-1B7FC60E712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2" t="10988" r="4630" b="15556"/>
          <a:stretch/>
        </p:blipFill>
        <p:spPr>
          <a:xfrm>
            <a:off x="6276077" y="1822154"/>
            <a:ext cx="1512578" cy="1520243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64732ECB-E2A4-499E-AD50-97DEFCFCB20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2" t="8765" r="3395" b="17583"/>
          <a:stretch/>
        </p:blipFill>
        <p:spPr>
          <a:xfrm>
            <a:off x="6270122" y="3562039"/>
            <a:ext cx="1517649" cy="1509003"/>
          </a:xfrm>
          <a:prstGeom prst="rect">
            <a:avLst/>
          </a:prstGeom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B36A0BE4-E75B-4964-AED6-0EE34D0047B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7" t="11976" r="5555" b="15678"/>
          <a:stretch/>
        </p:blipFill>
        <p:spPr>
          <a:xfrm>
            <a:off x="6270122" y="5283856"/>
            <a:ext cx="1453196" cy="145568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99E2CD32-7E13-4966-B3FF-01D6DC5CE2E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t="12099" r="3704" b="17975"/>
          <a:stretch/>
        </p:blipFill>
        <p:spPr>
          <a:xfrm>
            <a:off x="131541" y="85026"/>
            <a:ext cx="1518595" cy="1509003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089EC69B-163A-4571-90D6-CF3105CBBA9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8" t="11234" r="5092" b="16545"/>
          <a:stretch/>
        </p:blipFill>
        <p:spPr>
          <a:xfrm>
            <a:off x="132435" y="1835650"/>
            <a:ext cx="1517701" cy="1522867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347DA922-F02F-4DD8-8A45-29B2D0634BC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2" t="6969" r="2778" b="17976"/>
          <a:stretch/>
        </p:blipFill>
        <p:spPr>
          <a:xfrm>
            <a:off x="174633" y="3577071"/>
            <a:ext cx="1517701" cy="1526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4868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le 4">
            <a:extLst>
              <a:ext uri="{FF2B5EF4-FFF2-40B4-BE49-F238E27FC236}">
                <a16:creationId xmlns:a16="http://schemas.microsoft.com/office/drawing/2014/main" id="{0124EDE4-6DAD-4C85-91F5-ECA30EE7C7CE}"/>
              </a:ext>
            </a:extLst>
          </p:cNvPr>
          <p:cNvGraphicFramePr>
            <a:graphicFrameLocks noGrp="1"/>
          </p:cNvGraphicFramePr>
          <p:nvPr/>
        </p:nvGraphicFramePr>
        <p:xfrm>
          <a:off x="0" y="-1"/>
          <a:ext cx="12192000" cy="519416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096000">
                  <a:extLst>
                    <a:ext uri="{9D8B030D-6E8A-4147-A177-3AD203B41FA5}">
                      <a16:colId xmlns:a16="http://schemas.microsoft.com/office/drawing/2014/main" val="1215543940"/>
                    </a:ext>
                  </a:extLst>
                </a:gridCol>
                <a:gridCol w="6096000">
                  <a:extLst>
                    <a:ext uri="{9D8B030D-6E8A-4147-A177-3AD203B41FA5}">
                      <a16:colId xmlns:a16="http://schemas.microsoft.com/office/drawing/2014/main" val="2708512246"/>
                    </a:ext>
                  </a:extLst>
                </a:gridCol>
              </a:tblGrid>
              <a:tr h="1668545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5364353"/>
                  </a:ext>
                </a:extLst>
              </a:tr>
              <a:tr h="1819373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8994502"/>
                  </a:ext>
                </a:extLst>
              </a:tr>
              <a:tr h="1706251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975972"/>
                  </a:ext>
                </a:extLst>
              </a:tr>
            </a:tbl>
          </a:graphicData>
        </a:graphic>
      </p:graphicFrame>
      <p:graphicFrame>
        <p:nvGraphicFramePr>
          <p:cNvPr id="2" name="Tabelle 1">
            <a:extLst>
              <a:ext uri="{FF2B5EF4-FFF2-40B4-BE49-F238E27FC236}">
                <a16:creationId xmlns:a16="http://schemas.microsoft.com/office/drawing/2014/main" id="{FADBD668-DE4E-42E9-888F-BD5DBEB2F8C7}"/>
              </a:ext>
            </a:extLst>
          </p:cNvPr>
          <p:cNvGraphicFramePr>
            <a:graphicFrameLocks noGrp="1"/>
          </p:cNvGraphicFramePr>
          <p:nvPr/>
        </p:nvGraphicFramePr>
        <p:xfrm>
          <a:off x="0" y="5194168"/>
          <a:ext cx="12192000" cy="164969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096000">
                  <a:extLst>
                    <a:ext uri="{9D8B030D-6E8A-4147-A177-3AD203B41FA5}">
                      <a16:colId xmlns:a16="http://schemas.microsoft.com/office/drawing/2014/main" val="4047601835"/>
                    </a:ext>
                  </a:extLst>
                </a:gridCol>
                <a:gridCol w="6096000">
                  <a:extLst>
                    <a:ext uri="{9D8B030D-6E8A-4147-A177-3AD203B41FA5}">
                      <a16:colId xmlns:a16="http://schemas.microsoft.com/office/drawing/2014/main" val="1019695742"/>
                    </a:ext>
                  </a:extLst>
                </a:gridCol>
              </a:tblGrid>
              <a:tr h="1649692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5546318"/>
                  </a:ext>
                </a:extLst>
              </a:tr>
            </a:tbl>
          </a:graphicData>
        </a:graphic>
      </p:graphicFrame>
      <p:pic>
        <p:nvPicPr>
          <p:cNvPr id="20" name="Grafik 19">
            <a:extLst>
              <a:ext uri="{FF2B5EF4-FFF2-40B4-BE49-F238E27FC236}">
                <a16:creationId xmlns:a16="http://schemas.microsoft.com/office/drawing/2014/main" id="{74D31BB3-518F-41E9-AD00-BA4B48FDE55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47" b="14969"/>
          <a:stretch/>
        </p:blipFill>
        <p:spPr>
          <a:xfrm>
            <a:off x="183729" y="117835"/>
            <a:ext cx="1482190" cy="1428161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61E3C3FC-BBF0-4E4C-B348-048A383DE0C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7" t="9897" r="2863" b="15876"/>
          <a:stretch/>
        </p:blipFill>
        <p:spPr>
          <a:xfrm>
            <a:off x="6269821" y="76448"/>
            <a:ext cx="1519327" cy="1510933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C6B57728-FCA0-40C4-B4CF-A600B97D57F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1" t="10034" r="3894" b="17801"/>
          <a:stretch/>
        </p:blipFill>
        <p:spPr>
          <a:xfrm>
            <a:off x="6236870" y="1855759"/>
            <a:ext cx="1585228" cy="1573241"/>
          </a:xfrm>
          <a:prstGeom prst="rect">
            <a:avLst/>
          </a:prstGeom>
        </p:spPr>
      </p:pic>
      <p:pic>
        <p:nvPicPr>
          <p:cNvPr id="39" name="Grafik 38">
            <a:extLst>
              <a:ext uri="{FF2B5EF4-FFF2-40B4-BE49-F238E27FC236}">
                <a16:creationId xmlns:a16="http://schemas.microsoft.com/office/drawing/2014/main" id="{732960E7-CB3E-4288-923F-89E704AC5E0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8" t="7450" b="15654"/>
          <a:stretch/>
        </p:blipFill>
        <p:spPr>
          <a:xfrm>
            <a:off x="183729" y="1841616"/>
            <a:ext cx="1516160" cy="1510933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E32A7610-043E-4DB3-AF7D-C06017EEBA3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" t="8522" r="1660" b="14089"/>
          <a:stretch/>
        </p:blipFill>
        <p:spPr>
          <a:xfrm>
            <a:off x="194323" y="3606784"/>
            <a:ext cx="1505566" cy="1510933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8739C410-A539-4454-9F09-5ECF861D517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1" t="10172" r="2348" b="14089"/>
          <a:stretch/>
        </p:blipFill>
        <p:spPr>
          <a:xfrm>
            <a:off x="6305938" y="3606784"/>
            <a:ext cx="1516160" cy="1505232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E3129137-9B74-4206-A326-EC551647D4E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3" t="11409" r="3208" b="16426"/>
          <a:stretch/>
        </p:blipFill>
        <p:spPr>
          <a:xfrm>
            <a:off x="194323" y="5270619"/>
            <a:ext cx="1516402" cy="1510647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C41A664F-8696-46EB-8DA3-6358BFF2335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3" t="10035" r="2348" b="15189"/>
          <a:stretch/>
        </p:blipFill>
        <p:spPr>
          <a:xfrm>
            <a:off x="6305696" y="5284760"/>
            <a:ext cx="1516402" cy="1505333"/>
          </a:xfrm>
          <a:prstGeom prst="rect">
            <a:avLst/>
          </a:prstGeom>
        </p:spPr>
      </p:pic>
      <p:sp>
        <p:nvSpPr>
          <p:cNvPr id="40" name="Textfeld 39">
            <a:extLst>
              <a:ext uri="{FF2B5EF4-FFF2-40B4-BE49-F238E27FC236}">
                <a16:creationId xmlns:a16="http://schemas.microsoft.com/office/drawing/2014/main" id="{19A6E913-D770-4A88-9A80-D7DA69D4748F}"/>
              </a:ext>
            </a:extLst>
          </p:cNvPr>
          <p:cNvSpPr txBox="1"/>
          <p:nvPr/>
        </p:nvSpPr>
        <p:spPr>
          <a:xfrm>
            <a:off x="1866968" y="2243139"/>
            <a:ext cx="45700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/>
              <a:t>Märchen / Sagen</a:t>
            </a:r>
            <a:endParaRPr lang="de-DE" sz="6600" b="1" dirty="0"/>
          </a:p>
        </p:txBody>
      </p:sp>
      <p:sp>
        <p:nvSpPr>
          <p:cNvPr id="41" name="Textfeld 40">
            <a:extLst>
              <a:ext uri="{FF2B5EF4-FFF2-40B4-BE49-F238E27FC236}">
                <a16:creationId xmlns:a16="http://schemas.microsoft.com/office/drawing/2014/main" id="{3F0D3AEA-FFE5-43EA-93ED-5A8F3AF11E6A}"/>
              </a:ext>
            </a:extLst>
          </p:cNvPr>
          <p:cNvSpPr txBox="1"/>
          <p:nvPr/>
        </p:nvSpPr>
        <p:spPr>
          <a:xfrm>
            <a:off x="1866968" y="477971"/>
            <a:ext cx="2982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/>
              <a:t>Krimi</a:t>
            </a:r>
            <a:endParaRPr lang="de-DE" sz="6600" b="1" dirty="0"/>
          </a:p>
        </p:txBody>
      </p:sp>
      <p:sp>
        <p:nvSpPr>
          <p:cNvPr id="42" name="Textfeld 41">
            <a:extLst>
              <a:ext uri="{FF2B5EF4-FFF2-40B4-BE49-F238E27FC236}">
                <a16:creationId xmlns:a16="http://schemas.microsoft.com/office/drawing/2014/main" id="{3169BF9E-1D57-4EB7-8DB1-8461C31039F7}"/>
              </a:ext>
            </a:extLst>
          </p:cNvPr>
          <p:cNvSpPr txBox="1"/>
          <p:nvPr/>
        </p:nvSpPr>
        <p:spPr>
          <a:xfrm>
            <a:off x="1866968" y="3986357"/>
            <a:ext cx="33837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/>
              <a:t>Weihnachten</a:t>
            </a:r>
            <a:endParaRPr lang="de-DE" sz="6600" b="1" dirty="0"/>
          </a:p>
        </p:txBody>
      </p:sp>
      <p:sp>
        <p:nvSpPr>
          <p:cNvPr id="43" name="Textfeld 42">
            <a:extLst>
              <a:ext uri="{FF2B5EF4-FFF2-40B4-BE49-F238E27FC236}">
                <a16:creationId xmlns:a16="http://schemas.microsoft.com/office/drawing/2014/main" id="{EC5D09DC-5B1E-46F0-94A7-8C91DEE2B8F1}"/>
              </a:ext>
            </a:extLst>
          </p:cNvPr>
          <p:cNvSpPr txBox="1"/>
          <p:nvPr/>
        </p:nvSpPr>
        <p:spPr>
          <a:xfrm>
            <a:off x="1866968" y="5729575"/>
            <a:ext cx="2982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/>
              <a:t>Fußball</a:t>
            </a:r>
            <a:endParaRPr lang="de-DE" sz="6600" b="1" dirty="0"/>
          </a:p>
        </p:txBody>
      </p:sp>
      <p:sp>
        <p:nvSpPr>
          <p:cNvPr id="44" name="Textfeld 43">
            <a:extLst>
              <a:ext uri="{FF2B5EF4-FFF2-40B4-BE49-F238E27FC236}">
                <a16:creationId xmlns:a16="http://schemas.microsoft.com/office/drawing/2014/main" id="{1A44043F-15A6-4B6F-A1E2-FEF34397594B}"/>
              </a:ext>
            </a:extLst>
          </p:cNvPr>
          <p:cNvSpPr txBox="1"/>
          <p:nvPr/>
        </p:nvSpPr>
        <p:spPr>
          <a:xfrm>
            <a:off x="7935740" y="477971"/>
            <a:ext cx="2982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/>
              <a:t>Bilderbuch</a:t>
            </a:r>
            <a:endParaRPr lang="de-DE" sz="6600" b="1" dirty="0"/>
          </a:p>
        </p:txBody>
      </p:sp>
      <p:sp>
        <p:nvSpPr>
          <p:cNvPr id="45" name="Textfeld 44">
            <a:extLst>
              <a:ext uri="{FF2B5EF4-FFF2-40B4-BE49-F238E27FC236}">
                <a16:creationId xmlns:a16="http://schemas.microsoft.com/office/drawing/2014/main" id="{0D7B872E-584A-411D-A383-027CA20F591B}"/>
              </a:ext>
            </a:extLst>
          </p:cNvPr>
          <p:cNvSpPr txBox="1"/>
          <p:nvPr/>
        </p:nvSpPr>
        <p:spPr>
          <a:xfrm>
            <a:off x="7991026" y="2243139"/>
            <a:ext cx="2982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/>
              <a:t>Geschichten</a:t>
            </a:r>
            <a:endParaRPr lang="de-DE" sz="6600" b="1" dirty="0"/>
          </a:p>
        </p:txBody>
      </p:sp>
      <p:sp>
        <p:nvSpPr>
          <p:cNvPr id="46" name="Textfeld 45">
            <a:extLst>
              <a:ext uri="{FF2B5EF4-FFF2-40B4-BE49-F238E27FC236}">
                <a16:creationId xmlns:a16="http://schemas.microsoft.com/office/drawing/2014/main" id="{1D09EFAA-CABC-46BF-A7A4-2E3755219D56}"/>
              </a:ext>
            </a:extLst>
          </p:cNvPr>
          <p:cNvSpPr txBox="1"/>
          <p:nvPr/>
        </p:nvSpPr>
        <p:spPr>
          <a:xfrm>
            <a:off x="7991026" y="3957114"/>
            <a:ext cx="2982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/>
              <a:t>Leseanfänger</a:t>
            </a:r>
            <a:endParaRPr lang="de-DE" sz="6600" b="1" dirty="0"/>
          </a:p>
        </p:txBody>
      </p:sp>
      <p:sp>
        <p:nvSpPr>
          <p:cNvPr id="47" name="Textfeld 46">
            <a:extLst>
              <a:ext uri="{FF2B5EF4-FFF2-40B4-BE49-F238E27FC236}">
                <a16:creationId xmlns:a16="http://schemas.microsoft.com/office/drawing/2014/main" id="{0438D9EB-0DA8-4100-ACDA-6F7B9F36CFC6}"/>
              </a:ext>
            </a:extLst>
          </p:cNvPr>
          <p:cNvSpPr txBox="1"/>
          <p:nvPr/>
        </p:nvSpPr>
        <p:spPr>
          <a:xfrm>
            <a:off x="8016421" y="5672140"/>
            <a:ext cx="2982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/>
              <a:t>Klassiker</a:t>
            </a:r>
            <a:endParaRPr lang="de-DE" sz="6600" b="1" dirty="0"/>
          </a:p>
        </p:txBody>
      </p:sp>
    </p:spTree>
    <p:extLst>
      <p:ext uri="{BB962C8B-B14F-4D97-AF65-F5344CB8AC3E}">
        <p14:creationId xmlns:p14="http://schemas.microsoft.com/office/powerpoint/2010/main" val="8144106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le 4">
            <a:extLst>
              <a:ext uri="{FF2B5EF4-FFF2-40B4-BE49-F238E27FC236}">
                <a16:creationId xmlns:a16="http://schemas.microsoft.com/office/drawing/2014/main" id="{0124EDE4-6DAD-4C85-91F5-ECA30EE7C7CE}"/>
              </a:ext>
            </a:extLst>
          </p:cNvPr>
          <p:cNvGraphicFramePr>
            <a:graphicFrameLocks noGrp="1"/>
          </p:cNvGraphicFramePr>
          <p:nvPr/>
        </p:nvGraphicFramePr>
        <p:xfrm>
          <a:off x="0" y="-1"/>
          <a:ext cx="12192000" cy="519416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096000">
                  <a:extLst>
                    <a:ext uri="{9D8B030D-6E8A-4147-A177-3AD203B41FA5}">
                      <a16:colId xmlns:a16="http://schemas.microsoft.com/office/drawing/2014/main" val="1215543940"/>
                    </a:ext>
                  </a:extLst>
                </a:gridCol>
                <a:gridCol w="6096000">
                  <a:extLst>
                    <a:ext uri="{9D8B030D-6E8A-4147-A177-3AD203B41FA5}">
                      <a16:colId xmlns:a16="http://schemas.microsoft.com/office/drawing/2014/main" val="2708512246"/>
                    </a:ext>
                  </a:extLst>
                </a:gridCol>
              </a:tblGrid>
              <a:tr h="1668545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5364353"/>
                  </a:ext>
                </a:extLst>
              </a:tr>
              <a:tr h="1819373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8994502"/>
                  </a:ext>
                </a:extLst>
              </a:tr>
              <a:tr h="1706251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975972"/>
                  </a:ext>
                </a:extLst>
              </a:tr>
            </a:tbl>
          </a:graphicData>
        </a:graphic>
      </p:graphicFrame>
      <p:graphicFrame>
        <p:nvGraphicFramePr>
          <p:cNvPr id="2" name="Tabelle 1">
            <a:extLst>
              <a:ext uri="{FF2B5EF4-FFF2-40B4-BE49-F238E27FC236}">
                <a16:creationId xmlns:a16="http://schemas.microsoft.com/office/drawing/2014/main" id="{FADBD668-DE4E-42E9-888F-BD5DBEB2F8C7}"/>
              </a:ext>
            </a:extLst>
          </p:cNvPr>
          <p:cNvGraphicFramePr>
            <a:graphicFrameLocks noGrp="1"/>
          </p:cNvGraphicFramePr>
          <p:nvPr/>
        </p:nvGraphicFramePr>
        <p:xfrm>
          <a:off x="0" y="5194168"/>
          <a:ext cx="12192000" cy="164969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096000">
                  <a:extLst>
                    <a:ext uri="{9D8B030D-6E8A-4147-A177-3AD203B41FA5}">
                      <a16:colId xmlns:a16="http://schemas.microsoft.com/office/drawing/2014/main" val="4047601835"/>
                    </a:ext>
                  </a:extLst>
                </a:gridCol>
                <a:gridCol w="6096000">
                  <a:extLst>
                    <a:ext uri="{9D8B030D-6E8A-4147-A177-3AD203B41FA5}">
                      <a16:colId xmlns:a16="http://schemas.microsoft.com/office/drawing/2014/main" val="1019695742"/>
                    </a:ext>
                  </a:extLst>
                </a:gridCol>
              </a:tblGrid>
              <a:tr h="1649692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5546318"/>
                  </a:ext>
                </a:extLst>
              </a:tr>
            </a:tbl>
          </a:graphicData>
        </a:graphic>
      </p:graphicFrame>
      <p:pic>
        <p:nvPicPr>
          <p:cNvPr id="6" name="Grafik 5">
            <a:extLst>
              <a:ext uri="{FF2B5EF4-FFF2-40B4-BE49-F238E27FC236}">
                <a16:creationId xmlns:a16="http://schemas.microsoft.com/office/drawing/2014/main" id="{080A1D29-BAB4-4000-9A56-65EB663C71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9" t="10309" r="2520" b="15876"/>
          <a:stretch/>
        </p:blipFill>
        <p:spPr>
          <a:xfrm>
            <a:off x="169683" y="66178"/>
            <a:ext cx="1480008" cy="1460964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23FB94D5-6336-4ADC-ADFD-DD1A618B73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85" b="13952"/>
          <a:stretch/>
        </p:blipFill>
        <p:spPr>
          <a:xfrm>
            <a:off x="146000" y="1855703"/>
            <a:ext cx="1527373" cy="1482759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46F3F091-CB5A-424C-93CC-BC80642D5FC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2" t="8936" r="2176" b="16701"/>
          <a:stretch/>
        </p:blipFill>
        <p:spPr>
          <a:xfrm>
            <a:off x="6294043" y="1805475"/>
            <a:ext cx="1556857" cy="1531381"/>
          </a:xfrm>
          <a:prstGeom prst="rect">
            <a:avLst/>
          </a:prstGeom>
        </p:spPr>
      </p:pic>
      <p:sp>
        <p:nvSpPr>
          <p:cNvPr id="21" name="Textfeld 20">
            <a:extLst>
              <a:ext uri="{FF2B5EF4-FFF2-40B4-BE49-F238E27FC236}">
                <a16:creationId xmlns:a16="http://schemas.microsoft.com/office/drawing/2014/main" id="{0B93EF8B-2084-4EE8-A82C-AD09BF1D35DE}"/>
              </a:ext>
            </a:extLst>
          </p:cNvPr>
          <p:cNvSpPr txBox="1"/>
          <p:nvPr/>
        </p:nvSpPr>
        <p:spPr>
          <a:xfrm>
            <a:off x="1673373" y="2246431"/>
            <a:ext cx="2982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/>
              <a:t>Tiere</a:t>
            </a:r>
            <a:endParaRPr lang="de-DE" sz="6600" b="1" dirty="0"/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D30D6F94-E9EA-407D-99FD-5FE9DEF424AE}"/>
              </a:ext>
            </a:extLst>
          </p:cNvPr>
          <p:cNvSpPr txBox="1"/>
          <p:nvPr/>
        </p:nvSpPr>
        <p:spPr>
          <a:xfrm>
            <a:off x="1673373" y="453614"/>
            <a:ext cx="49804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/>
              <a:t>Indianer / Cowboys</a:t>
            </a:r>
            <a:endParaRPr lang="de-DE" sz="6600" b="1" dirty="0"/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7D694E7B-BB5F-482D-92DC-BC27D50CC80B}"/>
              </a:ext>
            </a:extLst>
          </p:cNvPr>
          <p:cNvSpPr txBox="1"/>
          <p:nvPr/>
        </p:nvSpPr>
        <p:spPr>
          <a:xfrm>
            <a:off x="7956223" y="453614"/>
            <a:ext cx="2982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/>
              <a:t>Basteln</a:t>
            </a:r>
            <a:endParaRPr lang="de-DE" sz="6600" b="1" dirty="0"/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EBCCA070-3112-4B3F-B3C3-2624FAE5B3A7}"/>
              </a:ext>
            </a:extLst>
          </p:cNvPr>
          <p:cNvSpPr txBox="1"/>
          <p:nvPr/>
        </p:nvSpPr>
        <p:spPr>
          <a:xfrm>
            <a:off x="7932708" y="2243141"/>
            <a:ext cx="2982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/>
              <a:t>Religion</a:t>
            </a:r>
            <a:endParaRPr lang="de-DE" sz="6600" b="1" dirty="0"/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F4276FFF-21CA-4EB8-BAD8-57C03FC339A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8" t="6186" r="3036" b="18075"/>
          <a:stretch/>
        </p:blipFill>
        <p:spPr>
          <a:xfrm>
            <a:off x="174411" y="3646360"/>
            <a:ext cx="1470549" cy="1497731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DB0B70F0-2A1C-4380-9DDA-EB5776946B0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5" t="8797" r="4696" b="18612"/>
          <a:stretch/>
        </p:blipFill>
        <p:spPr>
          <a:xfrm>
            <a:off x="6259167" y="3617395"/>
            <a:ext cx="1527373" cy="1526696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0C405669-8B69-4193-97D2-6C7550A5F75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4" t="2062" b="20687"/>
          <a:stretch/>
        </p:blipFill>
        <p:spPr>
          <a:xfrm>
            <a:off x="184680" y="5288532"/>
            <a:ext cx="1488693" cy="1460964"/>
          </a:xfrm>
          <a:prstGeom prst="rect">
            <a:avLst/>
          </a:prstGeom>
        </p:spPr>
      </p:pic>
      <p:pic>
        <p:nvPicPr>
          <p:cNvPr id="30" name="Grafik 29">
            <a:extLst>
              <a:ext uri="{FF2B5EF4-FFF2-40B4-BE49-F238E27FC236}">
                <a16:creationId xmlns:a16="http://schemas.microsoft.com/office/drawing/2014/main" id="{B6088D01-2C6C-40F9-96FB-74F2ACE8680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43" b="16375"/>
          <a:stretch/>
        </p:blipFill>
        <p:spPr>
          <a:xfrm>
            <a:off x="6259167" y="5288532"/>
            <a:ext cx="1516263" cy="1440108"/>
          </a:xfrm>
          <a:prstGeom prst="rect">
            <a:avLst/>
          </a:prstGeom>
        </p:spPr>
      </p:pic>
      <p:sp>
        <p:nvSpPr>
          <p:cNvPr id="32" name="Textfeld 31">
            <a:extLst>
              <a:ext uri="{FF2B5EF4-FFF2-40B4-BE49-F238E27FC236}">
                <a16:creationId xmlns:a16="http://schemas.microsoft.com/office/drawing/2014/main" id="{AD293084-5D05-4FAE-A328-743EE43945E6}"/>
              </a:ext>
            </a:extLst>
          </p:cNvPr>
          <p:cNvSpPr txBox="1"/>
          <p:nvPr/>
        </p:nvSpPr>
        <p:spPr>
          <a:xfrm>
            <a:off x="1842597" y="3939168"/>
            <a:ext cx="33788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/>
              <a:t>Erde / Weltall</a:t>
            </a:r>
            <a:endParaRPr lang="de-DE" sz="6600" b="1" dirty="0"/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13D1D9E2-999E-4219-98D5-692DF0405EDD}"/>
              </a:ext>
            </a:extLst>
          </p:cNvPr>
          <p:cNvSpPr txBox="1"/>
          <p:nvPr/>
        </p:nvSpPr>
        <p:spPr>
          <a:xfrm>
            <a:off x="7956223" y="3867848"/>
            <a:ext cx="2982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/>
              <a:t>Experimente</a:t>
            </a:r>
            <a:endParaRPr lang="de-DE" sz="6600" b="1" dirty="0"/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FC32013D-7D72-463C-91FE-FF60B7669D66}"/>
              </a:ext>
            </a:extLst>
          </p:cNvPr>
          <p:cNvSpPr txBox="1"/>
          <p:nvPr/>
        </p:nvSpPr>
        <p:spPr>
          <a:xfrm>
            <a:off x="1842597" y="5696500"/>
            <a:ext cx="40043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/>
              <a:t>Kochen / Backen</a:t>
            </a:r>
            <a:endParaRPr lang="de-DE" sz="6600" b="1" dirty="0"/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B2AA1437-B806-4F74-8571-AE849D4A7A88}"/>
              </a:ext>
            </a:extLst>
          </p:cNvPr>
          <p:cNvSpPr txBox="1"/>
          <p:nvPr/>
        </p:nvSpPr>
        <p:spPr>
          <a:xfrm>
            <a:off x="7956223" y="5676857"/>
            <a:ext cx="2982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/>
              <a:t>Mensch</a:t>
            </a:r>
            <a:endParaRPr lang="de-DE" sz="6600" b="1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BA002005-1224-473A-A015-70316833FC7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5" t="9012" r="2315" b="16283"/>
          <a:stretch/>
        </p:blipFill>
        <p:spPr>
          <a:xfrm>
            <a:off x="6294043" y="66178"/>
            <a:ext cx="1492497" cy="1461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826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le 4">
            <a:extLst>
              <a:ext uri="{FF2B5EF4-FFF2-40B4-BE49-F238E27FC236}">
                <a16:creationId xmlns:a16="http://schemas.microsoft.com/office/drawing/2014/main" id="{0124EDE4-6DAD-4C85-91F5-ECA30EE7C7CE}"/>
              </a:ext>
            </a:extLst>
          </p:cNvPr>
          <p:cNvGraphicFramePr>
            <a:graphicFrameLocks noGrp="1"/>
          </p:cNvGraphicFramePr>
          <p:nvPr/>
        </p:nvGraphicFramePr>
        <p:xfrm>
          <a:off x="0" y="-1"/>
          <a:ext cx="12192000" cy="519416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096000">
                  <a:extLst>
                    <a:ext uri="{9D8B030D-6E8A-4147-A177-3AD203B41FA5}">
                      <a16:colId xmlns:a16="http://schemas.microsoft.com/office/drawing/2014/main" val="1215543940"/>
                    </a:ext>
                  </a:extLst>
                </a:gridCol>
                <a:gridCol w="6096000">
                  <a:extLst>
                    <a:ext uri="{9D8B030D-6E8A-4147-A177-3AD203B41FA5}">
                      <a16:colId xmlns:a16="http://schemas.microsoft.com/office/drawing/2014/main" val="2708512246"/>
                    </a:ext>
                  </a:extLst>
                </a:gridCol>
              </a:tblGrid>
              <a:tr h="1668545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5364353"/>
                  </a:ext>
                </a:extLst>
              </a:tr>
              <a:tr h="1819373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8994502"/>
                  </a:ext>
                </a:extLst>
              </a:tr>
              <a:tr h="1706251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975972"/>
                  </a:ext>
                </a:extLst>
              </a:tr>
            </a:tbl>
          </a:graphicData>
        </a:graphic>
      </p:graphicFrame>
      <p:graphicFrame>
        <p:nvGraphicFramePr>
          <p:cNvPr id="2" name="Tabelle 1">
            <a:extLst>
              <a:ext uri="{FF2B5EF4-FFF2-40B4-BE49-F238E27FC236}">
                <a16:creationId xmlns:a16="http://schemas.microsoft.com/office/drawing/2014/main" id="{FADBD668-DE4E-42E9-888F-BD5DBEB2F8C7}"/>
              </a:ext>
            </a:extLst>
          </p:cNvPr>
          <p:cNvGraphicFramePr>
            <a:graphicFrameLocks noGrp="1"/>
          </p:cNvGraphicFramePr>
          <p:nvPr/>
        </p:nvGraphicFramePr>
        <p:xfrm>
          <a:off x="0" y="5194168"/>
          <a:ext cx="12192000" cy="164969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096000">
                  <a:extLst>
                    <a:ext uri="{9D8B030D-6E8A-4147-A177-3AD203B41FA5}">
                      <a16:colId xmlns:a16="http://schemas.microsoft.com/office/drawing/2014/main" val="4047601835"/>
                    </a:ext>
                  </a:extLst>
                </a:gridCol>
                <a:gridCol w="6096000">
                  <a:extLst>
                    <a:ext uri="{9D8B030D-6E8A-4147-A177-3AD203B41FA5}">
                      <a16:colId xmlns:a16="http://schemas.microsoft.com/office/drawing/2014/main" val="1019695742"/>
                    </a:ext>
                  </a:extLst>
                </a:gridCol>
              </a:tblGrid>
              <a:tr h="1649692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5546318"/>
                  </a:ext>
                </a:extLst>
              </a:tr>
            </a:tbl>
          </a:graphicData>
        </a:graphic>
      </p:graphicFrame>
      <p:pic>
        <p:nvPicPr>
          <p:cNvPr id="5" name="Grafik 4">
            <a:extLst>
              <a:ext uri="{FF2B5EF4-FFF2-40B4-BE49-F238E27FC236}">
                <a16:creationId xmlns:a16="http://schemas.microsoft.com/office/drawing/2014/main" id="{7080789E-D050-4115-A08D-17941EFF34A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1" t="7697" r="1833" b="15052"/>
          <a:stretch/>
        </p:blipFill>
        <p:spPr>
          <a:xfrm>
            <a:off x="188536" y="118251"/>
            <a:ext cx="1432874" cy="1443145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7B91FC2E-971E-4CF0-AA54-86CBF032B82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28" b="16265"/>
          <a:stretch/>
        </p:blipFill>
        <p:spPr>
          <a:xfrm>
            <a:off x="6239979" y="118252"/>
            <a:ext cx="1503135" cy="1443145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75A5CA13-28A0-49E6-907A-EE78F156FFE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17" b="13784"/>
          <a:stretch/>
        </p:blipFill>
        <p:spPr>
          <a:xfrm>
            <a:off x="120789" y="1843802"/>
            <a:ext cx="1601252" cy="1585198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C475F2A5-8674-45FD-A60C-E301B959F71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33" b="15547"/>
          <a:stretch/>
        </p:blipFill>
        <p:spPr>
          <a:xfrm>
            <a:off x="6270151" y="1914828"/>
            <a:ext cx="1442790" cy="1443146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C9E03F78-4162-4BC2-B0CF-0EA6B21A8F4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2" t="7423" r="2005" b="15876"/>
          <a:stretch/>
        </p:blipFill>
        <p:spPr>
          <a:xfrm>
            <a:off x="188536" y="3642020"/>
            <a:ext cx="1432874" cy="1422675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42F3BA1E-06A9-479A-BDC4-E67146E9FF1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2" t="11684" r="4581" b="16839"/>
          <a:stretch/>
        </p:blipFill>
        <p:spPr>
          <a:xfrm>
            <a:off x="6270151" y="3582996"/>
            <a:ext cx="1503136" cy="1503136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1E292F7E-40E6-4606-8B94-366D70C469C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" t="6736" r="1660" b="16288"/>
          <a:stretch/>
        </p:blipFill>
        <p:spPr>
          <a:xfrm>
            <a:off x="188536" y="5241803"/>
            <a:ext cx="1500621" cy="1497946"/>
          </a:xfrm>
          <a:prstGeom prst="rect">
            <a:avLst/>
          </a:prstGeom>
        </p:spPr>
      </p:pic>
      <p:sp>
        <p:nvSpPr>
          <p:cNvPr id="29" name="Textfeld 28">
            <a:extLst>
              <a:ext uri="{FF2B5EF4-FFF2-40B4-BE49-F238E27FC236}">
                <a16:creationId xmlns:a16="http://schemas.microsoft.com/office/drawing/2014/main" id="{D2DF946A-5954-4B87-B2FB-554EEDBA6114}"/>
              </a:ext>
            </a:extLst>
          </p:cNvPr>
          <p:cNvSpPr txBox="1"/>
          <p:nvPr/>
        </p:nvSpPr>
        <p:spPr>
          <a:xfrm>
            <a:off x="1928490" y="2243141"/>
            <a:ext cx="2982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/>
              <a:t>Urzeit</a:t>
            </a:r>
            <a:endParaRPr lang="de-DE" sz="6600" b="1" dirty="0"/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5A32CE4C-1A77-4CA3-8F65-A85231E4631A}"/>
              </a:ext>
            </a:extLst>
          </p:cNvPr>
          <p:cNvSpPr txBox="1"/>
          <p:nvPr/>
        </p:nvSpPr>
        <p:spPr>
          <a:xfrm>
            <a:off x="1928490" y="3957641"/>
            <a:ext cx="39933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/>
              <a:t>Wissen von A - Z</a:t>
            </a:r>
            <a:endParaRPr lang="de-DE" sz="6600" b="1" dirty="0"/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5690E678-B90D-42DF-B7FC-7A9A875830FD}"/>
              </a:ext>
            </a:extLst>
          </p:cNvPr>
          <p:cNvSpPr txBox="1"/>
          <p:nvPr/>
        </p:nvSpPr>
        <p:spPr>
          <a:xfrm>
            <a:off x="1928490" y="485880"/>
            <a:ext cx="2982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/>
              <a:t>Natur</a:t>
            </a:r>
            <a:endParaRPr lang="de-DE" sz="6600" b="1" dirty="0"/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8F4E8450-1E77-496F-BDEF-3110B3CFDBE6}"/>
              </a:ext>
            </a:extLst>
          </p:cNvPr>
          <p:cNvSpPr txBox="1"/>
          <p:nvPr/>
        </p:nvSpPr>
        <p:spPr>
          <a:xfrm>
            <a:off x="1928490" y="5731208"/>
            <a:ext cx="2982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/>
              <a:t>Geschichte</a:t>
            </a:r>
            <a:endParaRPr lang="de-DE" sz="6600" b="1" dirty="0"/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507A3EB5-E4B5-4C1B-AAC1-074D253AFE6D}"/>
              </a:ext>
            </a:extLst>
          </p:cNvPr>
          <p:cNvSpPr txBox="1"/>
          <p:nvPr/>
        </p:nvSpPr>
        <p:spPr>
          <a:xfrm>
            <a:off x="7871133" y="483815"/>
            <a:ext cx="38181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/>
              <a:t>Spiele / Freizeit</a:t>
            </a:r>
            <a:endParaRPr lang="de-DE" sz="6600" b="1" dirty="0"/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11A086BE-854E-498A-B2D3-F2C2A6C8BDC3}"/>
              </a:ext>
            </a:extLst>
          </p:cNvPr>
          <p:cNvSpPr txBox="1"/>
          <p:nvPr/>
        </p:nvSpPr>
        <p:spPr>
          <a:xfrm>
            <a:off x="7871133" y="2317962"/>
            <a:ext cx="2982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/>
              <a:t>Wetter</a:t>
            </a:r>
            <a:endParaRPr lang="de-DE" sz="6600" b="1" dirty="0"/>
          </a:p>
        </p:txBody>
      </p:sp>
      <p:sp>
        <p:nvSpPr>
          <p:cNvPr id="36" name="Textfeld 35">
            <a:extLst>
              <a:ext uri="{FF2B5EF4-FFF2-40B4-BE49-F238E27FC236}">
                <a16:creationId xmlns:a16="http://schemas.microsoft.com/office/drawing/2014/main" id="{2ED5B493-645F-4BBA-AD45-45AE36577A1F}"/>
              </a:ext>
            </a:extLst>
          </p:cNvPr>
          <p:cNvSpPr txBox="1"/>
          <p:nvPr/>
        </p:nvSpPr>
        <p:spPr>
          <a:xfrm>
            <a:off x="7891744" y="4078321"/>
            <a:ext cx="2982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/>
              <a:t>Technik</a:t>
            </a:r>
            <a:endParaRPr lang="de-DE" sz="6600" b="1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B0F411BA-EEDA-429D-96A2-D2F01891BC0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8" t="7055" r="2997" b="15088"/>
          <a:stretch/>
        </p:blipFill>
        <p:spPr>
          <a:xfrm>
            <a:off x="6280067" y="5288103"/>
            <a:ext cx="1432874" cy="1461821"/>
          </a:xfrm>
          <a:prstGeom prst="rect">
            <a:avLst/>
          </a:prstGeom>
        </p:spPr>
      </p:pic>
      <p:sp>
        <p:nvSpPr>
          <p:cNvPr id="21" name="Textfeld 20">
            <a:extLst>
              <a:ext uri="{FF2B5EF4-FFF2-40B4-BE49-F238E27FC236}">
                <a16:creationId xmlns:a16="http://schemas.microsoft.com/office/drawing/2014/main" id="{70CF255E-436B-47DD-A479-4D783697CEDB}"/>
              </a:ext>
            </a:extLst>
          </p:cNvPr>
          <p:cNvSpPr txBox="1"/>
          <p:nvPr/>
        </p:nvSpPr>
        <p:spPr>
          <a:xfrm>
            <a:off x="8010869" y="5722809"/>
            <a:ext cx="2982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/>
              <a:t>Kunst</a:t>
            </a:r>
            <a:endParaRPr lang="de-DE" sz="6600" b="1" dirty="0"/>
          </a:p>
        </p:txBody>
      </p:sp>
    </p:spTree>
    <p:extLst>
      <p:ext uri="{BB962C8B-B14F-4D97-AF65-F5344CB8AC3E}">
        <p14:creationId xmlns:p14="http://schemas.microsoft.com/office/powerpoint/2010/main" val="20803188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le 4">
            <a:extLst>
              <a:ext uri="{FF2B5EF4-FFF2-40B4-BE49-F238E27FC236}">
                <a16:creationId xmlns:a16="http://schemas.microsoft.com/office/drawing/2014/main" id="{0124EDE4-6DAD-4C85-91F5-ECA30EE7C7CE}"/>
              </a:ext>
            </a:extLst>
          </p:cNvPr>
          <p:cNvGraphicFramePr>
            <a:graphicFrameLocks noGrp="1"/>
          </p:cNvGraphicFramePr>
          <p:nvPr/>
        </p:nvGraphicFramePr>
        <p:xfrm>
          <a:off x="0" y="-1"/>
          <a:ext cx="12192000" cy="519416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096000">
                  <a:extLst>
                    <a:ext uri="{9D8B030D-6E8A-4147-A177-3AD203B41FA5}">
                      <a16:colId xmlns:a16="http://schemas.microsoft.com/office/drawing/2014/main" val="1215543940"/>
                    </a:ext>
                  </a:extLst>
                </a:gridCol>
                <a:gridCol w="6096000">
                  <a:extLst>
                    <a:ext uri="{9D8B030D-6E8A-4147-A177-3AD203B41FA5}">
                      <a16:colId xmlns:a16="http://schemas.microsoft.com/office/drawing/2014/main" val="2708512246"/>
                    </a:ext>
                  </a:extLst>
                </a:gridCol>
              </a:tblGrid>
              <a:tr h="1668545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5364353"/>
                  </a:ext>
                </a:extLst>
              </a:tr>
              <a:tr h="1819373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8994502"/>
                  </a:ext>
                </a:extLst>
              </a:tr>
              <a:tr h="1706251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975972"/>
                  </a:ext>
                </a:extLst>
              </a:tr>
            </a:tbl>
          </a:graphicData>
        </a:graphic>
      </p:graphicFrame>
      <p:graphicFrame>
        <p:nvGraphicFramePr>
          <p:cNvPr id="2" name="Tabelle 1">
            <a:extLst>
              <a:ext uri="{FF2B5EF4-FFF2-40B4-BE49-F238E27FC236}">
                <a16:creationId xmlns:a16="http://schemas.microsoft.com/office/drawing/2014/main" id="{FADBD668-DE4E-42E9-888F-BD5DBEB2F8C7}"/>
              </a:ext>
            </a:extLst>
          </p:cNvPr>
          <p:cNvGraphicFramePr>
            <a:graphicFrameLocks noGrp="1"/>
          </p:cNvGraphicFramePr>
          <p:nvPr/>
        </p:nvGraphicFramePr>
        <p:xfrm>
          <a:off x="0" y="5194168"/>
          <a:ext cx="12192000" cy="164969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096000">
                  <a:extLst>
                    <a:ext uri="{9D8B030D-6E8A-4147-A177-3AD203B41FA5}">
                      <a16:colId xmlns:a16="http://schemas.microsoft.com/office/drawing/2014/main" val="4047601835"/>
                    </a:ext>
                  </a:extLst>
                </a:gridCol>
                <a:gridCol w="6096000">
                  <a:extLst>
                    <a:ext uri="{9D8B030D-6E8A-4147-A177-3AD203B41FA5}">
                      <a16:colId xmlns:a16="http://schemas.microsoft.com/office/drawing/2014/main" val="1019695742"/>
                    </a:ext>
                  </a:extLst>
                </a:gridCol>
              </a:tblGrid>
              <a:tr h="1649692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5546318"/>
                  </a:ext>
                </a:extLst>
              </a:tr>
            </a:tbl>
          </a:graphicData>
        </a:graphic>
      </p:graphicFrame>
      <p:sp>
        <p:nvSpPr>
          <p:cNvPr id="22" name="Textfeld 21">
            <a:extLst>
              <a:ext uri="{FF2B5EF4-FFF2-40B4-BE49-F238E27FC236}">
                <a16:creationId xmlns:a16="http://schemas.microsoft.com/office/drawing/2014/main" id="{2F98D166-B9EA-4269-A5B2-A8247A618E90}"/>
              </a:ext>
            </a:extLst>
          </p:cNvPr>
          <p:cNvSpPr txBox="1"/>
          <p:nvPr/>
        </p:nvSpPr>
        <p:spPr>
          <a:xfrm>
            <a:off x="1714409" y="535972"/>
            <a:ext cx="35554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/>
              <a:t>Ritter / Burgen</a:t>
            </a:r>
            <a:endParaRPr lang="de-DE" sz="5400" b="1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63F65975-941D-48B6-9B66-B300226673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349" y="72822"/>
            <a:ext cx="1475394" cy="1467220"/>
          </a:xfrm>
          <a:prstGeom prst="rect">
            <a:avLst/>
          </a:prstGeom>
        </p:spPr>
      </p:pic>
      <p:sp>
        <p:nvSpPr>
          <p:cNvPr id="23" name="Textfeld 22">
            <a:extLst>
              <a:ext uri="{FF2B5EF4-FFF2-40B4-BE49-F238E27FC236}">
                <a16:creationId xmlns:a16="http://schemas.microsoft.com/office/drawing/2014/main" id="{B473CF82-AE4B-4AFF-BEB5-E40249AE917B}"/>
              </a:ext>
            </a:extLst>
          </p:cNvPr>
          <p:cNvSpPr txBox="1"/>
          <p:nvPr/>
        </p:nvSpPr>
        <p:spPr>
          <a:xfrm>
            <a:off x="7757406" y="516514"/>
            <a:ext cx="35554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/>
              <a:t>Erdkunde</a:t>
            </a:r>
            <a:endParaRPr lang="de-DE" sz="5400" b="1" dirty="0"/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7CE97277-33BA-452F-93F3-0C57F01DC5BC}"/>
              </a:ext>
            </a:extLst>
          </p:cNvPr>
          <p:cNvSpPr txBox="1"/>
          <p:nvPr/>
        </p:nvSpPr>
        <p:spPr>
          <a:xfrm>
            <a:off x="1714409" y="2243141"/>
            <a:ext cx="43725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/>
              <a:t>Entdecker/Erfinder</a:t>
            </a:r>
            <a:endParaRPr lang="de-DE" sz="5400" b="1" dirty="0"/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B21EFFA5-3535-4D2C-A637-34AE4BD0A4EE}"/>
              </a:ext>
            </a:extLst>
          </p:cNvPr>
          <p:cNvSpPr txBox="1"/>
          <p:nvPr/>
        </p:nvSpPr>
        <p:spPr>
          <a:xfrm>
            <a:off x="7757406" y="2316349"/>
            <a:ext cx="35554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/>
              <a:t>Haustiere</a:t>
            </a:r>
            <a:endParaRPr lang="de-DE" sz="5400" b="1" dirty="0"/>
          </a:p>
        </p:txBody>
      </p:sp>
      <p:pic>
        <p:nvPicPr>
          <p:cNvPr id="30" name="Grafik 29">
            <a:extLst>
              <a:ext uri="{FF2B5EF4-FFF2-40B4-BE49-F238E27FC236}">
                <a16:creationId xmlns:a16="http://schemas.microsoft.com/office/drawing/2014/main" id="{A658B302-FA28-4D97-95B6-0DECB102F9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1" b="14294"/>
          <a:stretch/>
        </p:blipFill>
        <p:spPr>
          <a:xfrm>
            <a:off x="101615" y="3556126"/>
            <a:ext cx="1549584" cy="1602369"/>
          </a:xfrm>
          <a:prstGeom prst="rect">
            <a:avLst/>
          </a:prstGeom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id="{A9366E28-F700-4EDD-B602-E7C3A3BC84A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3" b="17072"/>
          <a:stretch/>
        </p:blipFill>
        <p:spPr>
          <a:xfrm>
            <a:off x="6254920" y="3623699"/>
            <a:ext cx="1472264" cy="1467221"/>
          </a:xfrm>
          <a:prstGeom prst="rect">
            <a:avLst/>
          </a:prstGeom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817F06A9-9DF4-48D6-9FB7-7994EAD397E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13" b="14029"/>
          <a:stretch/>
        </p:blipFill>
        <p:spPr>
          <a:xfrm>
            <a:off x="91408" y="5329713"/>
            <a:ext cx="1472264" cy="1403417"/>
          </a:xfrm>
          <a:prstGeom prst="rect">
            <a:avLst/>
          </a:prstGeom>
        </p:spPr>
      </p:pic>
      <p:pic>
        <p:nvPicPr>
          <p:cNvPr id="39" name="Grafik 38">
            <a:extLst>
              <a:ext uri="{FF2B5EF4-FFF2-40B4-BE49-F238E27FC236}">
                <a16:creationId xmlns:a16="http://schemas.microsoft.com/office/drawing/2014/main" id="{D91FAE93-3BFC-4C3C-A75D-F7F2B2D6A76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0" t="8840" r="4229" b="16567"/>
          <a:stretch/>
        </p:blipFill>
        <p:spPr>
          <a:xfrm>
            <a:off x="6254920" y="5324887"/>
            <a:ext cx="1407406" cy="1427313"/>
          </a:xfrm>
          <a:prstGeom prst="rect">
            <a:avLst/>
          </a:prstGeom>
        </p:spPr>
      </p:pic>
      <p:sp>
        <p:nvSpPr>
          <p:cNvPr id="40" name="Textfeld 39">
            <a:extLst>
              <a:ext uri="{FF2B5EF4-FFF2-40B4-BE49-F238E27FC236}">
                <a16:creationId xmlns:a16="http://schemas.microsoft.com/office/drawing/2014/main" id="{18F8503A-51AF-4E85-8EBD-344D433ECE50}"/>
              </a:ext>
            </a:extLst>
          </p:cNvPr>
          <p:cNvSpPr txBox="1"/>
          <p:nvPr/>
        </p:nvSpPr>
        <p:spPr>
          <a:xfrm>
            <a:off x="1752814" y="4078092"/>
            <a:ext cx="35554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/>
              <a:t>Wassertiere</a:t>
            </a:r>
            <a:endParaRPr lang="de-DE" sz="5400" b="1" dirty="0"/>
          </a:p>
        </p:txBody>
      </p:sp>
      <p:sp>
        <p:nvSpPr>
          <p:cNvPr id="41" name="Textfeld 40">
            <a:extLst>
              <a:ext uri="{FF2B5EF4-FFF2-40B4-BE49-F238E27FC236}">
                <a16:creationId xmlns:a16="http://schemas.microsoft.com/office/drawing/2014/main" id="{E3D09E64-5AB3-4BA4-AA3A-A767BA68ABB6}"/>
              </a:ext>
            </a:extLst>
          </p:cNvPr>
          <p:cNvSpPr txBox="1"/>
          <p:nvPr/>
        </p:nvSpPr>
        <p:spPr>
          <a:xfrm>
            <a:off x="7757406" y="4019282"/>
            <a:ext cx="35554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/>
              <a:t>Insekten</a:t>
            </a:r>
            <a:endParaRPr lang="de-DE" sz="5400" b="1" dirty="0"/>
          </a:p>
        </p:txBody>
      </p:sp>
      <p:sp>
        <p:nvSpPr>
          <p:cNvPr id="42" name="Textfeld 41">
            <a:extLst>
              <a:ext uri="{FF2B5EF4-FFF2-40B4-BE49-F238E27FC236}">
                <a16:creationId xmlns:a16="http://schemas.microsoft.com/office/drawing/2014/main" id="{B3AC0565-9E9A-4270-B95C-84DE6B50A668}"/>
              </a:ext>
            </a:extLst>
          </p:cNvPr>
          <p:cNvSpPr txBox="1"/>
          <p:nvPr/>
        </p:nvSpPr>
        <p:spPr>
          <a:xfrm>
            <a:off x="1752814" y="5721609"/>
            <a:ext cx="43431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/>
              <a:t>Miteinander leben</a:t>
            </a:r>
            <a:endParaRPr lang="de-DE" sz="5400" b="1" dirty="0"/>
          </a:p>
        </p:txBody>
      </p:sp>
      <p:sp>
        <p:nvSpPr>
          <p:cNvPr id="43" name="Textfeld 42">
            <a:extLst>
              <a:ext uri="{FF2B5EF4-FFF2-40B4-BE49-F238E27FC236}">
                <a16:creationId xmlns:a16="http://schemas.microsoft.com/office/drawing/2014/main" id="{77B131F2-D089-4F1D-973D-3AC854FA1BEA}"/>
              </a:ext>
            </a:extLst>
          </p:cNvPr>
          <p:cNvSpPr txBox="1"/>
          <p:nvPr/>
        </p:nvSpPr>
        <p:spPr>
          <a:xfrm>
            <a:off x="7870566" y="5668974"/>
            <a:ext cx="35554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/>
              <a:t>Piraten</a:t>
            </a:r>
            <a:endParaRPr lang="de-DE" sz="5400" b="1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07ECC010-B417-4430-99E0-5282B901BA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9722" r="92940">
                        <a14:foregroundMark x1="54745" y1="46019" x2="54745" y2="46019"/>
                        <a14:foregroundMark x1="86690" y1="55556" x2="86690" y2="55556"/>
                        <a14:foregroundMark x1="92940" y1="44537" x2="92940" y2="44537"/>
                        <a14:foregroundMark x1="10995" y1="41481" x2="10995" y2="41481"/>
                        <a14:foregroundMark x1="9722" y1="42963" x2="9722" y2="42963"/>
                        <a14:foregroundMark x1="85417" y1="56019" x2="85417" y2="56019"/>
                        <a14:foregroundMark x1="89815" y1="59074" x2="89815" y2="59074"/>
                        <a14:foregroundMark x1="53472" y1="55000" x2="53472" y2="55000"/>
                        <a14:foregroundMark x1="45370" y1="54537" x2="45370" y2="54537"/>
                        <a14:foregroundMark x1="45370" y1="57037" x2="45370" y2="57037"/>
                        <a14:foregroundMark x1="51042" y1="60000" x2="51042" y2="60000"/>
                        <a14:foregroundMark x1="56597" y1="58519" x2="56597" y2="58519"/>
                        <a14:foregroundMark x1="65394" y1="42037" x2="65394" y2="42037"/>
                        <a14:foregroundMark x1="65394" y1="42037" x2="65394" y2="42037"/>
                        <a14:foregroundMark x1="65394" y1="42037" x2="65394" y2="42037"/>
                        <a14:foregroundMark x1="62847" y1="44537" x2="62847" y2="44537"/>
                        <a14:foregroundMark x1="62847" y1="44537" x2="62847" y2="44537"/>
                        <a14:foregroundMark x1="62847" y1="44537" x2="62847" y2="44537"/>
                        <a14:foregroundMark x1="40972" y1="38519" x2="40972" y2="38519"/>
                        <a14:foregroundMark x1="40972" y1="38519" x2="40972" y2="38519"/>
                        <a14:foregroundMark x1="81713" y1="53056" x2="81713" y2="53056"/>
                        <a14:foregroundMark x1="81713" y1="53056" x2="81713" y2="53056"/>
                        <a14:foregroundMark x1="72917" y1="53981" x2="72917" y2="53981"/>
                        <a14:foregroundMark x1="72917" y1="53981" x2="72917" y2="53981"/>
                        <a14:foregroundMark x1="72917" y1="53981" x2="72917" y2="539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7378" y="1718226"/>
            <a:ext cx="1549584" cy="193698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CB2D6EC9-B322-458F-B53E-CDF902E84DC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4" t="7816" r="2006" b="14321"/>
          <a:stretch/>
        </p:blipFill>
        <p:spPr>
          <a:xfrm>
            <a:off x="132349" y="1817368"/>
            <a:ext cx="1459329" cy="1484506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8712C5CE-37F4-444E-B1DD-5177E065538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" t="9323" r="2160" b="14939"/>
          <a:stretch/>
        </p:blipFill>
        <p:spPr>
          <a:xfrm>
            <a:off x="6274602" y="115670"/>
            <a:ext cx="1482804" cy="1467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0265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le 4">
            <a:extLst>
              <a:ext uri="{FF2B5EF4-FFF2-40B4-BE49-F238E27FC236}">
                <a16:creationId xmlns:a16="http://schemas.microsoft.com/office/drawing/2014/main" id="{0124EDE4-6DAD-4C85-91F5-ECA30EE7C7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8801917"/>
              </p:ext>
            </p:extLst>
          </p:nvPr>
        </p:nvGraphicFramePr>
        <p:xfrm>
          <a:off x="0" y="-1"/>
          <a:ext cx="12192000" cy="519416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096000">
                  <a:extLst>
                    <a:ext uri="{9D8B030D-6E8A-4147-A177-3AD203B41FA5}">
                      <a16:colId xmlns:a16="http://schemas.microsoft.com/office/drawing/2014/main" val="1215543940"/>
                    </a:ext>
                  </a:extLst>
                </a:gridCol>
                <a:gridCol w="6096000">
                  <a:extLst>
                    <a:ext uri="{9D8B030D-6E8A-4147-A177-3AD203B41FA5}">
                      <a16:colId xmlns:a16="http://schemas.microsoft.com/office/drawing/2014/main" val="2708512246"/>
                    </a:ext>
                  </a:extLst>
                </a:gridCol>
              </a:tblGrid>
              <a:tr h="1668545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5364353"/>
                  </a:ext>
                </a:extLst>
              </a:tr>
              <a:tr h="1819373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8994502"/>
                  </a:ext>
                </a:extLst>
              </a:tr>
              <a:tr h="1706251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975972"/>
                  </a:ext>
                </a:extLst>
              </a:tr>
            </a:tbl>
          </a:graphicData>
        </a:graphic>
      </p:graphicFrame>
      <p:graphicFrame>
        <p:nvGraphicFramePr>
          <p:cNvPr id="2" name="Tabelle 1">
            <a:extLst>
              <a:ext uri="{FF2B5EF4-FFF2-40B4-BE49-F238E27FC236}">
                <a16:creationId xmlns:a16="http://schemas.microsoft.com/office/drawing/2014/main" id="{FADBD668-DE4E-42E9-888F-BD5DBEB2F8C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0840851"/>
              </p:ext>
            </p:extLst>
          </p:nvPr>
        </p:nvGraphicFramePr>
        <p:xfrm>
          <a:off x="0" y="5194168"/>
          <a:ext cx="12192000" cy="164969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096000">
                  <a:extLst>
                    <a:ext uri="{9D8B030D-6E8A-4147-A177-3AD203B41FA5}">
                      <a16:colId xmlns:a16="http://schemas.microsoft.com/office/drawing/2014/main" val="4047601835"/>
                    </a:ext>
                  </a:extLst>
                </a:gridCol>
                <a:gridCol w="6096000">
                  <a:extLst>
                    <a:ext uri="{9D8B030D-6E8A-4147-A177-3AD203B41FA5}">
                      <a16:colId xmlns:a16="http://schemas.microsoft.com/office/drawing/2014/main" val="1019695742"/>
                    </a:ext>
                  </a:extLst>
                </a:gridCol>
              </a:tblGrid>
              <a:tr h="1649692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5546318"/>
                  </a:ext>
                </a:extLst>
              </a:tr>
            </a:tbl>
          </a:graphicData>
        </a:graphic>
      </p:graphicFrame>
      <p:sp>
        <p:nvSpPr>
          <p:cNvPr id="22" name="Textfeld 21">
            <a:extLst>
              <a:ext uri="{FF2B5EF4-FFF2-40B4-BE49-F238E27FC236}">
                <a16:creationId xmlns:a16="http://schemas.microsoft.com/office/drawing/2014/main" id="{2F98D166-B9EA-4269-A5B2-A8247A618E90}"/>
              </a:ext>
            </a:extLst>
          </p:cNvPr>
          <p:cNvSpPr txBox="1"/>
          <p:nvPr/>
        </p:nvSpPr>
        <p:spPr>
          <a:xfrm>
            <a:off x="1714409" y="535972"/>
            <a:ext cx="35554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/>
              <a:t>Humor</a:t>
            </a:r>
            <a:endParaRPr lang="de-DE" sz="5400" b="1" dirty="0"/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B473CF82-AE4B-4AFF-BEB5-E40249AE917B}"/>
              </a:ext>
            </a:extLst>
          </p:cNvPr>
          <p:cNvSpPr txBox="1"/>
          <p:nvPr/>
        </p:nvSpPr>
        <p:spPr>
          <a:xfrm>
            <a:off x="7610967" y="507742"/>
            <a:ext cx="46631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/>
              <a:t>Naturwissenschaften</a:t>
            </a:r>
            <a:endParaRPr lang="de-DE" sz="5400" b="1" dirty="0"/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7CE97277-33BA-452F-93F3-0C57F01DC5BC}"/>
              </a:ext>
            </a:extLst>
          </p:cNvPr>
          <p:cNvSpPr txBox="1"/>
          <p:nvPr/>
        </p:nvSpPr>
        <p:spPr>
          <a:xfrm>
            <a:off x="1714409" y="2243141"/>
            <a:ext cx="43725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/>
              <a:t>Klima</a:t>
            </a:r>
            <a:endParaRPr lang="de-DE" sz="5400" b="1" dirty="0"/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B21EFFA5-3535-4D2C-A637-34AE4BD0A4EE}"/>
              </a:ext>
            </a:extLst>
          </p:cNvPr>
          <p:cNvSpPr txBox="1"/>
          <p:nvPr/>
        </p:nvSpPr>
        <p:spPr>
          <a:xfrm>
            <a:off x="7757406" y="2316349"/>
            <a:ext cx="35554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/>
              <a:t>Physik</a:t>
            </a:r>
            <a:endParaRPr lang="de-DE" sz="5400" b="1" dirty="0"/>
          </a:p>
        </p:txBody>
      </p:sp>
      <p:sp>
        <p:nvSpPr>
          <p:cNvPr id="40" name="Textfeld 39">
            <a:extLst>
              <a:ext uri="{FF2B5EF4-FFF2-40B4-BE49-F238E27FC236}">
                <a16:creationId xmlns:a16="http://schemas.microsoft.com/office/drawing/2014/main" id="{18F8503A-51AF-4E85-8EBD-344D433ECE50}"/>
              </a:ext>
            </a:extLst>
          </p:cNvPr>
          <p:cNvSpPr txBox="1"/>
          <p:nvPr/>
        </p:nvSpPr>
        <p:spPr>
          <a:xfrm>
            <a:off x="1752814" y="4078092"/>
            <a:ext cx="35554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/>
              <a:t>Liebe</a:t>
            </a:r>
            <a:endParaRPr lang="de-DE" sz="5400" b="1" dirty="0"/>
          </a:p>
        </p:txBody>
      </p:sp>
      <p:sp>
        <p:nvSpPr>
          <p:cNvPr id="41" name="Textfeld 40">
            <a:extLst>
              <a:ext uri="{FF2B5EF4-FFF2-40B4-BE49-F238E27FC236}">
                <a16:creationId xmlns:a16="http://schemas.microsoft.com/office/drawing/2014/main" id="{E3D09E64-5AB3-4BA4-AA3A-A767BA68ABB6}"/>
              </a:ext>
            </a:extLst>
          </p:cNvPr>
          <p:cNvSpPr txBox="1"/>
          <p:nvPr/>
        </p:nvSpPr>
        <p:spPr>
          <a:xfrm>
            <a:off x="7666570" y="4008431"/>
            <a:ext cx="46631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/>
              <a:t>Politik / Gesellschaft</a:t>
            </a:r>
            <a:endParaRPr lang="de-DE" sz="5400" b="1" dirty="0"/>
          </a:p>
        </p:txBody>
      </p:sp>
      <p:sp>
        <p:nvSpPr>
          <p:cNvPr id="42" name="Textfeld 41">
            <a:extLst>
              <a:ext uri="{FF2B5EF4-FFF2-40B4-BE49-F238E27FC236}">
                <a16:creationId xmlns:a16="http://schemas.microsoft.com/office/drawing/2014/main" id="{B3AC0565-9E9A-4270-B95C-84DE6B50A668}"/>
              </a:ext>
            </a:extLst>
          </p:cNvPr>
          <p:cNvSpPr txBox="1"/>
          <p:nvPr/>
        </p:nvSpPr>
        <p:spPr>
          <a:xfrm>
            <a:off x="1752814" y="5721609"/>
            <a:ext cx="43431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/>
              <a:t>Mittelalter</a:t>
            </a:r>
            <a:endParaRPr lang="de-DE" sz="5400" b="1" dirty="0"/>
          </a:p>
        </p:txBody>
      </p:sp>
      <p:sp>
        <p:nvSpPr>
          <p:cNvPr id="43" name="Textfeld 42">
            <a:extLst>
              <a:ext uri="{FF2B5EF4-FFF2-40B4-BE49-F238E27FC236}">
                <a16:creationId xmlns:a16="http://schemas.microsoft.com/office/drawing/2014/main" id="{77B131F2-D089-4F1D-973D-3AC854FA1BEA}"/>
              </a:ext>
            </a:extLst>
          </p:cNvPr>
          <p:cNvSpPr txBox="1"/>
          <p:nvPr/>
        </p:nvSpPr>
        <p:spPr>
          <a:xfrm>
            <a:off x="7870566" y="5668974"/>
            <a:ext cx="35554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/>
              <a:t>Science Fiction</a:t>
            </a:r>
            <a:endParaRPr lang="de-DE" sz="5400" b="1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7726DA51-7DC3-44BA-AF4D-6948F83BEF8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2" t="9877" r="1697" b="16570"/>
          <a:stretch/>
        </p:blipFill>
        <p:spPr>
          <a:xfrm>
            <a:off x="184127" y="174389"/>
            <a:ext cx="1397463" cy="1383025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6D576B42-635C-4821-9CB5-41924B9458B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1" t="7016" r="3550" b="17946"/>
          <a:stretch/>
        </p:blipFill>
        <p:spPr>
          <a:xfrm>
            <a:off x="206589" y="1859460"/>
            <a:ext cx="1485567" cy="1472986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2B5C55BF-1896-45E1-BA0E-AE4602AFDC4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0" t="7016" r="309" b="15556"/>
          <a:stretch/>
        </p:blipFill>
        <p:spPr>
          <a:xfrm>
            <a:off x="206589" y="3677035"/>
            <a:ext cx="1388314" cy="1370677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39BE6EB4-9E1B-4615-91EA-AC2472EFE18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8" t="7016" r="2160" b="16570"/>
          <a:stretch/>
        </p:blipFill>
        <p:spPr>
          <a:xfrm>
            <a:off x="189419" y="5345576"/>
            <a:ext cx="1392171" cy="1391092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9717017C-DBB9-4C03-955C-C211270049E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7" t="6248" r="4475" b="21605"/>
          <a:stretch/>
        </p:blipFill>
        <p:spPr>
          <a:xfrm>
            <a:off x="6215286" y="120460"/>
            <a:ext cx="1413768" cy="1407480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EB744EE9-0E98-4059-93D3-97A6A9E4A49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4" t="7404" r="1543" b="16570"/>
          <a:stretch/>
        </p:blipFill>
        <p:spPr>
          <a:xfrm>
            <a:off x="6263293" y="1889313"/>
            <a:ext cx="1425101" cy="1413502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65499AAC-C9A8-458B-985D-1506AA1DD4E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7" t="9259" r="1697" b="14074"/>
          <a:stretch/>
        </p:blipFill>
        <p:spPr>
          <a:xfrm>
            <a:off x="6287197" y="3655622"/>
            <a:ext cx="1425044" cy="1413502"/>
          </a:xfrm>
          <a:prstGeom prst="rect">
            <a:avLst/>
          </a:prstGeom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5483B080-40FD-4EA5-AE79-C18840846D2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0" t="11111" r="4013" b="17338"/>
          <a:stretch/>
        </p:blipFill>
        <p:spPr>
          <a:xfrm>
            <a:off x="6287197" y="5343153"/>
            <a:ext cx="1392172" cy="1395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7653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le 4">
            <a:extLst>
              <a:ext uri="{FF2B5EF4-FFF2-40B4-BE49-F238E27FC236}">
                <a16:creationId xmlns:a16="http://schemas.microsoft.com/office/drawing/2014/main" id="{0124EDE4-6DAD-4C85-91F5-ECA30EE7C7CE}"/>
              </a:ext>
            </a:extLst>
          </p:cNvPr>
          <p:cNvGraphicFramePr>
            <a:graphicFrameLocks noGrp="1"/>
          </p:cNvGraphicFramePr>
          <p:nvPr/>
        </p:nvGraphicFramePr>
        <p:xfrm>
          <a:off x="0" y="-1"/>
          <a:ext cx="12192000" cy="519416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096000">
                  <a:extLst>
                    <a:ext uri="{9D8B030D-6E8A-4147-A177-3AD203B41FA5}">
                      <a16:colId xmlns:a16="http://schemas.microsoft.com/office/drawing/2014/main" val="1215543940"/>
                    </a:ext>
                  </a:extLst>
                </a:gridCol>
                <a:gridCol w="6096000">
                  <a:extLst>
                    <a:ext uri="{9D8B030D-6E8A-4147-A177-3AD203B41FA5}">
                      <a16:colId xmlns:a16="http://schemas.microsoft.com/office/drawing/2014/main" val="2708512246"/>
                    </a:ext>
                  </a:extLst>
                </a:gridCol>
              </a:tblGrid>
              <a:tr h="1668545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5364353"/>
                  </a:ext>
                </a:extLst>
              </a:tr>
              <a:tr h="1819373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8994502"/>
                  </a:ext>
                </a:extLst>
              </a:tr>
              <a:tr h="1706251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975972"/>
                  </a:ext>
                </a:extLst>
              </a:tr>
            </a:tbl>
          </a:graphicData>
        </a:graphic>
      </p:graphicFrame>
      <p:graphicFrame>
        <p:nvGraphicFramePr>
          <p:cNvPr id="2" name="Tabelle 1">
            <a:extLst>
              <a:ext uri="{FF2B5EF4-FFF2-40B4-BE49-F238E27FC236}">
                <a16:creationId xmlns:a16="http://schemas.microsoft.com/office/drawing/2014/main" id="{FADBD668-DE4E-42E9-888F-BD5DBEB2F8C7}"/>
              </a:ext>
            </a:extLst>
          </p:cNvPr>
          <p:cNvGraphicFramePr>
            <a:graphicFrameLocks noGrp="1"/>
          </p:cNvGraphicFramePr>
          <p:nvPr/>
        </p:nvGraphicFramePr>
        <p:xfrm>
          <a:off x="0" y="5194168"/>
          <a:ext cx="12192000" cy="164969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096000">
                  <a:extLst>
                    <a:ext uri="{9D8B030D-6E8A-4147-A177-3AD203B41FA5}">
                      <a16:colId xmlns:a16="http://schemas.microsoft.com/office/drawing/2014/main" val="4047601835"/>
                    </a:ext>
                  </a:extLst>
                </a:gridCol>
                <a:gridCol w="6096000">
                  <a:extLst>
                    <a:ext uri="{9D8B030D-6E8A-4147-A177-3AD203B41FA5}">
                      <a16:colId xmlns:a16="http://schemas.microsoft.com/office/drawing/2014/main" val="1019695742"/>
                    </a:ext>
                  </a:extLst>
                </a:gridCol>
              </a:tblGrid>
              <a:tr h="1649692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5546318"/>
                  </a:ext>
                </a:extLst>
              </a:tr>
            </a:tbl>
          </a:graphicData>
        </a:graphic>
      </p:graphicFrame>
      <p:sp>
        <p:nvSpPr>
          <p:cNvPr id="40" name="Textfeld 39">
            <a:extLst>
              <a:ext uri="{FF2B5EF4-FFF2-40B4-BE49-F238E27FC236}">
                <a16:creationId xmlns:a16="http://schemas.microsoft.com/office/drawing/2014/main" id="{19A6E913-D770-4A88-9A80-D7DA69D4748F}"/>
              </a:ext>
            </a:extLst>
          </p:cNvPr>
          <p:cNvSpPr txBox="1"/>
          <p:nvPr/>
        </p:nvSpPr>
        <p:spPr>
          <a:xfrm>
            <a:off x="1866968" y="2243139"/>
            <a:ext cx="45700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/>
              <a:t>Altertum</a:t>
            </a:r>
            <a:endParaRPr lang="de-DE" sz="6600" b="1" dirty="0"/>
          </a:p>
        </p:txBody>
      </p:sp>
      <p:sp>
        <p:nvSpPr>
          <p:cNvPr id="41" name="Textfeld 40">
            <a:extLst>
              <a:ext uri="{FF2B5EF4-FFF2-40B4-BE49-F238E27FC236}">
                <a16:creationId xmlns:a16="http://schemas.microsoft.com/office/drawing/2014/main" id="{3F0D3AEA-FFE5-43EA-93ED-5A8F3AF11E6A}"/>
              </a:ext>
            </a:extLst>
          </p:cNvPr>
          <p:cNvSpPr txBox="1"/>
          <p:nvPr/>
        </p:nvSpPr>
        <p:spPr>
          <a:xfrm>
            <a:off x="1866968" y="477971"/>
            <a:ext cx="2982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/>
              <a:t>Ägypten</a:t>
            </a:r>
            <a:endParaRPr lang="de-DE" sz="6600" b="1" dirty="0"/>
          </a:p>
        </p:txBody>
      </p:sp>
      <p:sp>
        <p:nvSpPr>
          <p:cNvPr id="42" name="Textfeld 41">
            <a:extLst>
              <a:ext uri="{FF2B5EF4-FFF2-40B4-BE49-F238E27FC236}">
                <a16:creationId xmlns:a16="http://schemas.microsoft.com/office/drawing/2014/main" id="{3169BF9E-1D57-4EB7-8DB1-8461C31039F7}"/>
              </a:ext>
            </a:extLst>
          </p:cNvPr>
          <p:cNvSpPr txBox="1"/>
          <p:nvPr/>
        </p:nvSpPr>
        <p:spPr>
          <a:xfrm>
            <a:off x="1866968" y="3986357"/>
            <a:ext cx="33837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/>
              <a:t>Arabisch</a:t>
            </a:r>
            <a:endParaRPr lang="de-DE" sz="6600" b="1" dirty="0"/>
          </a:p>
        </p:txBody>
      </p:sp>
      <p:sp>
        <p:nvSpPr>
          <p:cNvPr id="43" name="Textfeld 42">
            <a:extLst>
              <a:ext uri="{FF2B5EF4-FFF2-40B4-BE49-F238E27FC236}">
                <a16:creationId xmlns:a16="http://schemas.microsoft.com/office/drawing/2014/main" id="{EC5D09DC-5B1E-46F0-94A7-8C91DEE2B8F1}"/>
              </a:ext>
            </a:extLst>
          </p:cNvPr>
          <p:cNvSpPr txBox="1"/>
          <p:nvPr/>
        </p:nvSpPr>
        <p:spPr>
          <a:xfrm>
            <a:off x="1866968" y="5729575"/>
            <a:ext cx="2982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/>
              <a:t>Bauernhof</a:t>
            </a:r>
            <a:endParaRPr lang="de-DE" sz="6600" b="1" dirty="0"/>
          </a:p>
        </p:txBody>
      </p:sp>
      <p:sp>
        <p:nvSpPr>
          <p:cNvPr id="44" name="Textfeld 43">
            <a:extLst>
              <a:ext uri="{FF2B5EF4-FFF2-40B4-BE49-F238E27FC236}">
                <a16:creationId xmlns:a16="http://schemas.microsoft.com/office/drawing/2014/main" id="{1A44043F-15A6-4B6F-A1E2-FEF34397594B}"/>
              </a:ext>
            </a:extLst>
          </p:cNvPr>
          <p:cNvSpPr txBox="1"/>
          <p:nvPr/>
        </p:nvSpPr>
        <p:spPr>
          <a:xfrm>
            <a:off x="7935740" y="477971"/>
            <a:ext cx="2982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/>
              <a:t>Biografie</a:t>
            </a:r>
            <a:endParaRPr lang="de-DE" sz="6600" b="1" dirty="0"/>
          </a:p>
        </p:txBody>
      </p:sp>
      <p:sp>
        <p:nvSpPr>
          <p:cNvPr id="45" name="Textfeld 44">
            <a:extLst>
              <a:ext uri="{FF2B5EF4-FFF2-40B4-BE49-F238E27FC236}">
                <a16:creationId xmlns:a16="http://schemas.microsoft.com/office/drawing/2014/main" id="{0D7B872E-584A-411D-A383-027CA20F591B}"/>
              </a:ext>
            </a:extLst>
          </p:cNvPr>
          <p:cNvSpPr txBox="1"/>
          <p:nvPr/>
        </p:nvSpPr>
        <p:spPr>
          <a:xfrm>
            <a:off x="7991026" y="2243139"/>
            <a:ext cx="2982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/>
              <a:t>Biologie</a:t>
            </a:r>
            <a:endParaRPr lang="de-DE" sz="6600" b="1" dirty="0"/>
          </a:p>
        </p:txBody>
      </p:sp>
      <p:sp>
        <p:nvSpPr>
          <p:cNvPr id="46" name="Textfeld 45">
            <a:extLst>
              <a:ext uri="{FF2B5EF4-FFF2-40B4-BE49-F238E27FC236}">
                <a16:creationId xmlns:a16="http://schemas.microsoft.com/office/drawing/2014/main" id="{1D09EFAA-CABC-46BF-A7A4-2E3755219D56}"/>
              </a:ext>
            </a:extLst>
          </p:cNvPr>
          <p:cNvSpPr txBox="1"/>
          <p:nvPr/>
        </p:nvSpPr>
        <p:spPr>
          <a:xfrm>
            <a:off x="7991026" y="3957114"/>
            <a:ext cx="2982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/>
              <a:t>Chemie</a:t>
            </a:r>
            <a:endParaRPr lang="de-DE" sz="6600" b="1" dirty="0"/>
          </a:p>
        </p:txBody>
      </p:sp>
      <p:sp>
        <p:nvSpPr>
          <p:cNvPr id="47" name="Textfeld 46">
            <a:extLst>
              <a:ext uri="{FF2B5EF4-FFF2-40B4-BE49-F238E27FC236}">
                <a16:creationId xmlns:a16="http://schemas.microsoft.com/office/drawing/2014/main" id="{0438D9EB-0DA8-4100-ACDA-6F7B9F36CFC6}"/>
              </a:ext>
            </a:extLst>
          </p:cNvPr>
          <p:cNvSpPr txBox="1"/>
          <p:nvPr/>
        </p:nvSpPr>
        <p:spPr>
          <a:xfrm>
            <a:off x="8016421" y="5672140"/>
            <a:ext cx="2982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/>
              <a:t>Deutsch</a:t>
            </a:r>
            <a:endParaRPr lang="de-DE" sz="6600" b="1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0975A58-6FDE-4DAD-A51A-A93266139F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2" t="6969" r="3241" b="18076"/>
          <a:stretch/>
        </p:blipFill>
        <p:spPr>
          <a:xfrm>
            <a:off x="162586" y="76448"/>
            <a:ext cx="1519327" cy="1533003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1088C376-D5C6-4931-B416-F03B58FA338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3" t="8148" r="3549" b="17291"/>
          <a:stretch/>
        </p:blipFill>
        <p:spPr>
          <a:xfrm>
            <a:off x="147047" y="1799060"/>
            <a:ext cx="1597184" cy="1602749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5DBD8536-93F3-43C6-906C-414792C762B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4" t="8642" r="4166" b="17291"/>
          <a:stretch/>
        </p:blipFill>
        <p:spPr>
          <a:xfrm>
            <a:off x="147047" y="3544438"/>
            <a:ext cx="1597184" cy="1602785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302F6C23-FC85-4B88-A0C4-E7963852D6F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4" t="8953" r="3086" b="15309"/>
          <a:stretch/>
        </p:blipFill>
        <p:spPr>
          <a:xfrm>
            <a:off x="147047" y="5270733"/>
            <a:ext cx="1516402" cy="1538072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D7E98900-45BA-484B-B128-AEBE98267F9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3" t="6970" r="2778" b="17291"/>
          <a:stretch/>
        </p:blipFill>
        <p:spPr>
          <a:xfrm>
            <a:off x="6247409" y="71379"/>
            <a:ext cx="1536858" cy="1538072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FD46AFB0-3F62-45F4-AF5D-79FE58B91F3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8" t="10370" r="4938" b="17291"/>
          <a:stretch/>
        </p:blipFill>
        <p:spPr>
          <a:xfrm>
            <a:off x="6247409" y="1790826"/>
            <a:ext cx="1597184" cy="1602483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B7654FFF-BA3D-4266-9848-7992DCCDB72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8" t="8705" r="772" b="15557"/>
          <a:stretch/>
        </p:blipFill>
        <p:spPr>
          <a:xfrm>
            <a:off x="6247409" y="3533911"/>
            <a:ext cx="1597184" cy="1603678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6283EE83-AA88-47CB-8C8E-10767C72712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4" t="9506" r="4785" b="18272"/>
          <a:stretch/>
        </p:blipFill>
        <p:spPr>
          <a:xfrm>
            <a:off x="6251015" y="5250747"/>
            <a:ext cx="1533252" cy="1525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2885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le 4">
            <a:extLst>
              <a:ext uri="{FF2B5EF4-FFF2-40B4-BE49-F238E27FC236}">
                <a16:creationId xmlns:a16="http://schemas.microsoft.com/office/drawing/2014/main" id="{0124EDE4-6DAD-4C85-91F5-ECA30EE7C7CE}"/>
              </a:ext>
            </a:extLst>
          </p:cNvPr>
          <p:cNvGraphicFramePr>
            <a:graphicFrameLocks noGrp="1"/>
          </p:cNvGraphicFramePr>
          <p:nvPr/>
        </p:nvGraphicFramePr>
        <p:xfrm>
          <a:off x="0" y="-1"/>
          <a:ext cx="12192000" cy="519416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096000">
                  <a:extLst>
                    <a:ext uri="{9D8B030D-6E8A-4147-A177-3AD203B41FA5}">
                      <a16:colId xmlns:a16="http://schemas.microsoft.com/office/drawing/2014/main" val="1215543940"/>
                    </a:ext>
                  </a:extLst>
                </a:gridCol>
                <a:gridCol w="6096000">
                  <a:extLst>
                    <a:ext uri="{9D8B030D-6E8A-4147-A177-3AD203B41FA5}">
                      <a16:colId xmlns:a16="http://schemas.microsoft.com/office/drawing/2014/main" val="2708512246"/>
                    </a:ext>
                  </a:extLst>
                </a:gridCol>
              </a:tblGrid>
              <a:tr h="1668545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5364353"/>
                  </a:ext>
                </a:extLst>
              </a:tr>
              <a:tr h="1819373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8994502"/>
                  </a:ext>
                </a:extLst>
              </a:tr>
              <a:tr h="1706251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975972"/>
                  </a:ext>
                </a:extLst>
              </a:tr>
            </a:tbl>
          </a:graphicData>
        </a:graphic>
      </p:graphicFrame>
      <p:graphicFrame>
        <p:nvGraphicFramePr>
          <p:cNvPr id="2" name="Tabelle 1">
            <a:extLst>
              <a:ext uri="{FF2B5EF4-FFF2-40B4-BE49-F238E27FC236}">
                <a16:creationId xmlns:a16="http://schemas.microsoft.com/office/drawing/2014/main" id="{FADBD668-DE4E-42E9-888F-BD5DBEB2F8C7}"/>
              </a:ext>
            </a:extLst>
          </p:cNvPr>
          <p:cNvGraphicFramePr>
            <a:graphicFrameLocks noGrp="1"/>
          </p:cNvGraphicFramePr>
          <p:nvPr/>
        </p:nvGraphicFramePr>
        <p:xfrm>
          <a:off x="0" y="5194168"/>
          <a:ext cx="12192000" cy="164969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096000">
                  <a:extLst>
                    <a:ext uri="{9D8B030D-6E8A-4147-A177-3AD203B41FA5}">
                      <a16:colId xmlns:a16="http://schemas.microsoft.com/office/drawing/2014/main" val="4047601835"/>
                    </a:ext>
                  </a:extLst>
                </a:gridCol>
                <a:gridCol w="6096000">
                  <a:extLst>
                    <a:ext uri="{9D8B030D-6E8A-4147-A177-3AD203B41FA5}">
                      <a16:colId xmlns:a16="http://schemas.microsoft.com/office/drawing/2014/main" val="1019695742"/>
                    </a:ext>
                  </a:extLst>
                </a:gridCol>
              </a:tblGrid>
              <a:tr h="1649692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5546318"/>
                  </a:ext>
                </a:extLst>
              </a:tr>
            </a:tbl>
          </a:graphicData>
        </a:graphic>
      </p:graphicFrame>
      <p:sp>
        <p:nvSpPr>
          <p:cNvPr id="40" name="Textfeld 39">
            <a:extLst>
              <a:ext uri="{FF2B5EF4-FFF2-40B4-BE49-F238E27FC236}">
                <a16:creationId xmlns:a16="http://schemas.microsoft.com/office/drawing/2014/main" id="{19A6E913-D770-4A88-9A80-D7DA69D4748F}"/>
              </a:ext>
            </a:extLst>
          </p:cNvPr>
          <p:cNvSpPr txBox="1"/>
          <p:nvPr/>
        </p:nvSpPr>
        <p:spPr>
          <a:xfrm>
            <a:off x="1866968" y="2243139"/>
            <a:ext cx="45700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/>
              <a:t>Ernährung</a:t>
            </a:r>
            <a:endParaRPr lang="de-DE" sz="6600" b="1" dirty="0"/>
          </a:p>
        </p:txBody>
      </p:sp>
      <p:sp>
        <p:nvSpPr>
          <p:cNvPr id="41" name="Textfeld 40">
            <a:extLst>
              <a:ext uri="{FF2B5EF4-FFF2-40B4-BE49-F238E27FC236}">
                <a16:creationId xmlns:a16="http://schemas.microsoft.com/office/drawing/2014/main" id="{3F0D3AEA-FFE5-43EA-93ED-5A8F3AF11E6A}"/>
              </a:ext>
            </a:extLst>
          </p:cNvPr>
          <p:cNvSpPr txBox="1"/>
          <p:nvPr/>
        </p:nvSpPr>
        <p:spPr>
          <a:xfrm>
            <a:off x="1866968" y="477971"/>
            <a:ext cx="2982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/>
              <a:t>Disney</a:t>
            </a:r>
            <a:endParaRPr lang="de-DE" sz="6600" b="1" dirty="0"/>
          </a:p>
        </p:txBody>
      </p:sp>
      <p:sp>
        <p:nvSpPr>
          <p:cNvPr id="42" name="Textfeld 41">
            <a:extLst>
              <a:ext uri="{FF2B5EF4-FFF2-40B4-BE49-F238E27FC236}">
                <a16:creationId xmlns:a16="http://schemas.microsoft.com/office/drawing/2014/main" id="{3169BF9E-1D57-4EB7-8DB1-8461C31039F7}"/>
              </a:ext>
            </a:extLst>
          </p:cNvPr>
          <p:cNvSpPr txBox="1"/>
          <p:nvPr/>
        </p:nvSpPr>
        <p:spPr>
          <a:xfrm>
            <a:off x="1866968" y="3986357"/>
            <a:ext cx="33837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/>
              <a:t>Fabel</a:t>
            </a:r>
            <a:endParaRPr lang="de-DE" sz="6600" b="1" dirty="0"/>
          </a:p>
        </p:txBody>
      </p:sp>
      <p:sp>
        <p:nvSpPr>
          <p:cNvPr id="43" name="Textfeld 42">
            <a:extLst>
              <a:ext uri="{FF2B5EF4-FFF2-40B4-BE49-F238E27FC236}">
                <a16:creationId xmlns:a16="http://schemas.microsoft.com/office/drawing/2014/main" id="{EC5D09DC-5B1E-46F0-94A7-8C91DEE2B8F1}"/>
              </a:ext>
            </a:extLst>
          </p:cNvPr>
          <p:cNvSpPr txBox="1"/>
          <p:nvPr/>
        </p:nvSpPr>
        <p:spPr>
          <a:xfrm>
            <a:off x="1866968" y="5729575"/>
            <a:ext cx="2982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/>
              <a:t>Fahrzeuge</a:t>
            </a:r>
            <a:endParaRPr lang="de-DE" sz="6600" b="1" dirty="0"/>
          </a:p>
        </p:txBody>
      </p:sp>
      <p:sp>
        <p:nvSpPr>
          <p:cNvPr id="44" name="Textfeld 43">
            <a:extLst>
              <a:ext uri="{FF2B5EF4-FFF2-40B4-BE49-F238E27FC236}">
                <a16:creationId xmlns:a16="http://schemas.microsoft.com/office/drawing/2014/main" id="{1A44043F-15A6-4B6F-A1E2-FEF34397594B}"/>
              </a:ext>
            </a:extLst>
          </p:cNvPr>
          <p:cNvSpPr txBox="1"/>
          <p:nvPr/>
        </p:nvSpPr>
        <p:spPr>
          <a:xfrm>
            <a:off x="7935740" y="477971"/>
            <a:ext cx="2982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/>
              <a:t>Französisch</a:t>
            </a:r>
            <a:endParaRPr lang="de-DE" sz="6600" b="1" dirty="0"/>
          </a:p>
        </p:txBody>
      </p:sp>
      <p:sp>
        <p:nvSpPr>
          <p:cNvPr id="45" name="Textfeld 44">
            <a:extLst>
              <a:ext uri="{FF2B5EF4-FFF2-40B4-BE49-F238E27FC236}">
                <a16:creationId xmlns:a16="http://schemas.microsoft.com/office/drawing/2014/main" id="{0D7B872E-584A-411D-A383-027CA20F591B}"/>
              </a:ext>
            </a:extLst>
          </p:cNvPr>
          <p:cNvSpPr txBox="1"/>
          <p:nvPr/>
        </p:nvSpPr>
        <p:spPr>
          <a:xfrm>
            <a:off x="7991026" y="2243139"/>
            <a:ext cx="2982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/>
              <a:t>Geografie</a:t>
            </a:r>
            <a:endParaRPr lang="de-DE" sz="6600" b="1" dirty="0"/>
          </a:p>
        </p:txBody>
      </p:sp>
      <p:sp>
        <p:nvSpPr>
          <p:cNvPr id="46" name="Textfeld 45">
            <a:extLst>
              <a:ext uri="{FF2B5EF4-FFF2-40B4-BE49-F238E27FC236}">
                <a16:creationId xmlns:a16="http://schemas.microsoft.com/office/drawing/2014/main" id="{1D09EFAA-CABC-46BF-A7A4-2E3755219D56}"/>
              </a:ext>
            </a:extLst>
          </p:cNvPr>
          <p:cNvSpPr txBox="1"/>
          <p:nvPr/>
        </p:nvSpPr>
        <p:spPr>
          <a:xfrm>
            <a:off x="7991026" y="3957114"/>
            <a:ext cx="2982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/>
              <a:t>Griechen</a:t>
            </a:r>
            <a:endParaRPr lang="de-DE" sz="6600" b="1" dirty="0"/>
          </a:p>
        </p:txBody>
      </p:sp>
      <p:sp>
        <p:nvSpPr>
          <p:cNvPr id="47" name="Textfeld 46">
            <a:extLst>
              <a:ext uri="{FF2B5EF4-FFF2-40B4-BE49-F238E27FC236}">
                <a16:creationId xmlns:a16="http://schemas.microsoft.com/office/drawing/2014/main" id="{0438D9EB-0DA8-4100-ACDA-6F7B9F36CFC6}"/>
              </a:ext>
            </a:extLst>
          </p:cNvPr>
          <p:cNvSpPr txBox="1"/>
          <p:nvPr/>
        </p:nvSpPr>
        <p:spPr>
          <a:xfrm>
            <a:off x="8016421" y="5672140"/>
            <a:ext cx="32696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/>
              <a:t>Heimatkunde</a:t>
            </a:r>
            <a:endParaRPr lang="de-DE" sz="6600" b="1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CC31BCCD-A06B-4236-A15D-ED2F709A8B4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" t="10310" r="2623" b="13950"/>
          <a:stretch/>
        </p:blipFill>
        <p:spPr>
          <a:xfrm>
            <a:off x="147047" y="62878"/>
            <a:ext cx="1559421" cy="1538072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AB3B1EDE-E9F5-480D-80E8-24671C85638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" t="6969" r="926" b="15432"/>
          <a:stretch/>
        </p:blipFill>
        <p:spPr>
          <a:xfrm>
            <a:off x="147047" y="1800954"/>
            <a:ext cx="1614142" cy="1602786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2C718CF2-8297-4FE0-B436-F4877E198D6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0" t="11606" r="3085" b="14197"/>
          <a:stretch/>
        </p:blipFill>
        <p:spPr>
          <a:xfrm>
            <a:off x="162008" y="3559897"/>
            <a:ext cx="1544460" cy="1542045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D2052F48-BE8C-4141-9014-2FF58937BC1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5" t="8642" r="3704" b="17441"/>
          <a:stretch/>
        </p:blipFill>
        <p:spPr>
          <a:xfrm>
            <a:off x="162008" y="5258099"/>
            <a:ext cx="1533253" cy="1542858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C59BDE3A-B418-4F47-85DD-4424600FB0C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0" t="10987" r="3241" b="16545"/>
          <a:stretch/>
        </p:blipFill>
        <p:spPr>
          <a:xfrm>
            <a:off x="6235512" y="59005"/>
            <a:ext cx="1548755" cy="1540839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4B3AC96F-C47B-46CD-9D2C-CA00D36336A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6" t="9136" r="3395" b="16545"/>
          <a:stretch/>
        </p:blipFill>
        <p:spPr>
          <a:xfrm>
            <a:off x="6247409" y="1765540"/>
            <a:ext cx="1638905" cy="1628046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9939BC68-6264-4534-8BE6-DDA236409D0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7" t="6969" r="1697" b="15309"/>
          <a:stretch/>
        </p:blipFill>
        <p:spPr>
          <a:xfrm>
            <a:off x="6247409" y="3531072"/>
            <a:ext cx="1618884" cy="1628055"/>
          </a:xfrm>
          <a:prstGeom prst="rect">
            <a:avLst/>
          </a:prstGeom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741FAD83-177C-4995-A913-ED2B459E7FE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0" t="9382" r="4012" b="16546"/>
          <a:stretch/>
        </p:blipFill>
        <p:spPr>
          <a:xfrm>
            <a:off x="6289878" y="5238765"/>
            <a:ext cx="1553966" cy="1556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2975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le 4">
            <a:extLst>
              <a:ext uri="{FF2B5EF4-FFF2-40B4-BE49-F238E27FC236}">
                <a16:creationId xmlns:a16="http://schemas.microsoft.com/office/drawing/2014/main" id="{0124EDE4-6DAD-4C85-91F5-ECA30EE7C7CE}"/>
              </a:ext>
            </a:extLst>
          </p:cNvPr>
          <p:cNvGraphicFramePr>
            <a:graphicFrameLocks noGrp="1"/>
          </p:cNvGraphicFramePr>
          <p:nvPr/>
        </p:nvGraphicFramePr>
        <p:xfrm>
          <a:off x="0" y="-1"/>
          <a:ext cx="12192000" cy="519416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096000">
                  <a:extLst>
                    <a:ext uri="{9D8B030D-6E8A-4147-A177-3AD203B41FA5}">
                      <a16:colId xmlns:a16="http://schemas.microsoft.com/office/drawing/2014/main" val="1215543940"/>
                    </a:ext>
                  </a:extLst>
                </a:gridCol>
                <a:gridCol w="6096000">
                  <a:extLst>
                    <a:ext uri="{9D8B030D-6E8A-4147-A177-3AD203B41FA5}">
                      <a16:colId xmlns:a16="http://schemas.microsoft.com/office/drawing/2014/main" val="2708512246"/>
                    </a:ext>
                  </a:extLst>
                </a:gridCol>
              </a:tblGrid>
              <a:tr h="1668545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5364353"/>
                  </a:ext>
                </a:extLst>
              </a:tr>
              <a:tr h="1819373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8994502"/>
                  </a:ext>
                </a:extLst>
              </a:tr>
              <a:tr h="1706251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975972"/>
                  </a:ext>
                </a:extLst>
              </a:tr>
            </a:tbl>
          </a:graphicData>
        </a:graphic>
      </p:graphicFrame>
      <p:graphicFrame>
        <p:nvGraphicFramePr>
          <p:cNvPr id="2" name="Tabelle 1">
            <a:extLst>
              <a:ext uri="{FF2B5EF4-FFF2-40B4-BE49-F238E27FC236}">
                <a16:creationId xmlns:a16="http://schemas.microsoft.com/office/drawing/2014/main" id="{FADBD668-DE4E-42E9-888F-BD5DBEB2F8C7}"/>
              </a:ext>
            </a:extLst>
          </p:cNvPr>
          <p:cNvGraphicFramePr>
            <a:graphicFrameLocks noGrp="1"/>
          </p:cNvGraphicFramePr>
          <p:nvPr/>
        </p:nvGraphicFramePr>
        <p:xfrm>
          <a:off x="0" y="5194168"/>
          <a:ext cx="12192000" cy="164969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096000">
                  <a:extLst>
                    <a:ext uri="{9D8B030D-6E8A-4147-A177-3AD203B41FA5}">
                      <a16:colId xmlns:a16="http://schemas.microsoft.com/office/drawing/2014/main" val="4047601835"/>
                    </a:ext>
                  </a:extLst>
                </a:gridCol>
                <a:gridCol w="6096000">
                  <a:extLst>
                    <a:ext uri="{9D8B030D-6E8A-4147-A177-3AD203B41FA5}">
                      <a16:colId xmlns:a16="http://schemas.microsoft.com/office/drawing/2014/main" val="1019695742"/>
                    </a:ext>
                  </a:extLst>
                </a:gridCol>
              </a:tblGrid>
              <a:tr h="1649692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5546318"/>
                  </a:ext>
                </a:extLst>
              </a:tr>
            </a:tbl>
          </a:graphicData>
        </a:graphic>
      </p:graphicFrame>
      <p:sp>
        <p:nvSpPr>
          <p:cNvPr id="40" name="Textfeld 39">
            <a:extLst>
              <a:ext uri="{FF2B5EF4-FFF2-40B4-BE49-F238E27FC236}">
                <a16:creationId xmlns:a16="http://schemas.microsoft.com/office/drawing/2014/main" id="{19A6E913-D770-4A88-9A80-D7DA69D4748F}"/>
              </a:ext>
            </a:extLst>
          </p:cNvPr>
          <p:cNvSpPr txBox="1"/>
          <p:nvPr/>
        </p:nvSpPr>
        <p:spPr>
          <a:xfrm>
            <a:off x="1866968" y="2243139"/>
            <a:ext cx="45700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/>
              <a:t>Kleine Bücher</a:t>
            </a:r>
            <a:endParaRPr lang="de-DE" sz="6600" b="1" dirty="0"/>
          </a:p>
        </p:txBody>
      </p:sp>
      <p:sp>
        <p:nvSpPr>
          <p:cNvPr id="41" name="Textfeld 40">
            <a:extLst>
              <a:ext uri="{FF2B5EF4-FFF2-40B4-BE49-F238E27FC236}">
                <a16:creationId xmlns:a16="http://schemas.microsoft.com/office/drawing/2014/main" id="{3F0D3AEA-FFE5-43EA-93ED-5A8F3AF11E6A}"/>
              </a:ext>
            </a:extLst>
          </p:cNvPr>
          <p:cNvSpPr txBox="1"/>
          <p:nvPr/>
        </p:nvSpPr>
        <p:spPr>
          <a:xfrm>
            <a:off x="1866968" y="477971"/>
            <a:ext cx="2982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/>
              <a:t>Jahreszeiten</a:t>
            </a:r>
            <a:endParaRPr lang="de-DE" sz="6600" b="1" dirty="0"/>
          </a:p>
        </p:txBody>
      </p:sp>
      <p:sp>
        <p:nvSpPr>
          <p:cNvPr id="42" name="Textfeld 41">
            <a:extLst>
              <a:ext uri="{FF2B5EF4-FFF2-40B4-BE49-F238E27FC236}">
                <a16:creationId xmlns:a16="http://schemas.microsoft.com/office/drawing/2014/main" id="{3169BF9E-1D57-4EB7-8DB1-8461C31039F7}"/>
              </a:ext>
            </a:extLst>
          </p:cNvPr>
          <p:cNvSpPr txBox="1"/>
          <p:nvPr/>
        </p:nvSpPr>
        <p:spPr>
          <a:xfrm>
            <a:off x="1866968" y="3986357"/>
            <a:ext cx="33837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/>
              <a:t>Kreatives</a:t>
            </a:r>
            <a:endParaRPr lang="de-DE" sz="6600" b="1" dirty="0"/>
          </a:p>
        </p:txBody>
      </p:sp>
      <p:sp>
        <p:nvSpPr>
          <p:cNvPr id="43" name="Textfeld 42">
            <a:extLst>
              <a:ext uri="{FF2B5EF4-FFF2-40B4-BE49-F238E27FC236}">
                <a16:creationId xmlns:a16="http://schemas.microsoft.com/office/drawing/2014/main" id="{EC5D09DC-5B1E-46F0-94A7-8C91DEE2B8F1}"/>
              </a:ext>
            </a:extLst>
          </p:cNvPr>
          <p:cNvSpPr txBox="1"/>
          <p:nvPr/>
        </p:nvSpPr>
        <p:spPr>
          <a:xfrm>
            <a:off x="1866968" y="5729575"/>
            <a:ext cx="2982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/>
              <a:t>Lernhilfe</a:t>
            </a:r>
            <a:endParaRPr lang="de-DE" sz="6600" b="1" dirty="0"/>
          </a:p>
        </p:txBody>
      </p:sp>
      <p:sp>
        <p:nvSpPr>
          <p:cNvPr id="44" name="Textfeld 43">
            <a:extLst>
              <a:ext uri="{FF2B5EF4-FFF2-40B4-BE49-F238E27FC236}">
                <a16:creationId xmlns:a16="http://schemas.microsoft.com/office/drawing/2014/main" id="{1A44043F-15A6-4B6F-A1E2-FEF34397594B}"/>
              </a:ext>
            </a:extLst>
          </p:cNvPr>
          <p:cNvSpPr txBox="1"/>
          <p:nvPr/>
        </p:nvSpPr>
        <p:spPr>
          <a:xfrm>
            <a:off x="7935740" y="477971"/>
            <a:ext cx="2982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/>
              <a:t>Minecraft</a:t>
            </a:r>
            <a:endParaRPr lang="de-DE" sz="6600" b="1" dirty="0"/>
          </a:p>
        </p:txBody>
      </p:sp>
      <p:sp>
        <p:nvSpPr>
          <p:cNvPr id="45" name="Textfeld 44">
            <a:extLst>
              <a:ext uri="{FF2B5EF4-FFF2-40B4-BE49-F238E27FC236}">
                <a16:creationId xmlns:a16="http://schemas.microsoft.com/office/drawing/2014/main" id="{0D7B872E-584A-411D-A383-027CA20F591B}"/>
              </a:ext>
            </a:extLst>
          </p:cNvPr>
          <p:cNvSpPr txBox="1"/>
          <p:nvPr/>
        </p:nvSpPr>
        <p:spPr>
          <a:xfrm>
            <a:off x="7991026" y="2243139"/>
            <a:ext cx="2982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/>
              <a:t>Musik</a:t>
            </a:r>
            <a:endParaRPr lang="de-DE" sz="6600" b="1" dirty="0"/>
          </a:p>
        </p:txBody>
      </p:sp>
      <p:sp>
        <p:nvSpPr>
          <p:cNvPr id="46" name="Textfeld 45">
            <a:extLst>
              <a:ext uri="{FF2B5EF4-FFF2-40B4-BE49-F238E27FC236}">
                <a16:creationId xmlns:a16="http://schemas.microsoft.com/office/drawing/2014/main" id="{1D09EFAA-CABC-46BF-A7A4-2E3755219D56}"/>
              </a:ext>
            </a:extLst>
          </p:cNvPr>
          <p:cNvSpPr txBox="1"/>
          <p:nvPr/>
        </p:nvSpPr>
        <p:spPr>
          <a:xfrm>
            <a:off x="7991026" y="3957114"/>
            <a:ext cx="2982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/>
              <a:t>Ostern</a:t>
            </a:r>
            <a:endParaRPr lang="de-DE" sz="6600" b="1" dirty="0"/>
          </a:p>
        </p:txBody>
      </p:sp>
      <p:sp>
        <p:nvSpPr>
          <p:cNvPr id="47" name="Textfeld 46">
            <a:extLst>
              <a:ext uri="{FF2B5EF4-FFF2-40B4-BE49-F238E27FC236}">
                <a16:creationId xmlns:a16="http://schemas.microsoft.com/office/drawing/2014/main" id="{0438D9EB-0DA8-4100-ACDA-6F7B9F36CFC6}"/>
              </a:ext>
            </a:extLst>
          </p:cNvPr>
          <p:cNvSpPr txBox="1"/>
          <p:nvPr/>
        </p:nvSpPr>
        <p:spPr>
          <a:xfrm>
            <a:off x="8016421" y="5672140"/>
            <a:ext cx="32696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/>
              <a:t>Rätsel</a:t>
            </a:r>
            <a:endParaRPr lang="de-DE" sz="6600" b="1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3588125D-57C6-4797-A87D-AF2CFC65D45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7" t="9013" r="1080" b="13580"/>
          <a:stretch/>
        </p:blipFill>
        <p:spPr>
          <a:xfrm>
            <a:off x="146505" y="56032"/>
            <a:ext cx="1548756" cy="1541381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713E0782-3C32-47E3-9207-A35AD52DF5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5" t="10741" r="6173" b="19013"/>
          <a:stretch/>
        </p:blipFill>
        <p:spPr>
          <a:xfrm>
            <a:off x="146505" y="1740137"/>
            <a:ext cx="1652592" cy="1649692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549B82B7-9B49-4854-ABA9-5E2C171961A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7" t="6969" r="3240" b="18000"/>
          <a:stretch/>
        </p:blipFill>
        <p:spPr>
          <a:xfrm>
            <a:off x="167946" y="3538545"/>
            <a:ext cx="1613367" cy="1628055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67B68229-77A9-4D49-B8B0-5EBCFFD6A73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7" t="7716" r="1851" b="16545"/>
          <a:stretch/>
        </p:blipFill>
        <p:spPr>
          <a:xfrm>
            <a:off x="146505" y="5279107"/>
            <a:ext cx="1501245" cy="1473585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C7BC36BE-E32E-498D-8BFC-D0E5428B689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2" t="6969" r="1698" b="16545"/>
          <a:stretch/>
        </p:blipFill>
        <p:spPr>
          <a:xfrm>
            <a:off x="6238335" y="104305"/>
            <a:ext cx="1506287" cy="1493108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42A4DAAC-EB67-4498-BA86-E6B8D95B224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2" t="8953" r="2316" b="15309"/>
          <a:stretch/>
        </p:blipFill>
        <p:spPr>
          <a:xfrm>
            <a:off x="6222332" y="1816626"/>
            <a:ext cx="1557829" cy="1556521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1E2A166C-9AF5-4B15-9552-258B9745611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4" t="9753" r="3704" b="16545"/>
          <a:stretch/>
        </p:blipFill>
        <p:spPr>
          <a:xfrm>
            <a:off x="6238335" y="3592360"/>
            <a:ext cx="1525825" cy="1518156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A4197B38-782C-4F0C-BDCC-C5A9426B006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6" t="6970" r="2777" b="17291"/>
          <a:stretch/>
        </p:blipFill>
        <p:spPr>
          <a:xfrm>
            <a:off x="6222332" y="5246237"/>
            <a:ext cx="1511609" cy="1520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8016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115</Words>
  <Application>Microsoft Office PowerPoint</Application>
  <PresentationFormat>Breitbild</PresentationFormat>
  <Paragraphs>88</Paragraphs>
  <Slides>11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Loga, Maryem</dc:creator>
  <cp:lastModifiedBy>Rubin, Laura Alisha</cp:lastModifiedBy>
  <cp:revision>13</cp:revision>
  <dcterms:created xsi:type="dcterms:W3CDTF">2025-05-08T09:22:17Z</dcterms:created>
  <dcterms:modified xsi:type="dcterms:W3CDTF">2025-06-13T05:50:27Z</dcterms:modified>
</cp:coreProperties>
</file>