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34" r:id="rId2"/>
    <p:sldId id="335" r:id="rId3"/>
    <p:sldId id="342" r:id="rId4"/>
    <p:sldId id="336" r:id="rId5"/>
    <p:sldId id="359" r:id="rId6"/>
    <p:sldId id="337" r:id="rId7"/>
    <p:sldId id="338" r:id="rId8"/>
    <p:sldId id="339" r:id="rId9"/>
    <p:sldId id="341" r:id="rId10"/>
    <p:sldId id="340" r:id="rId11"/>
    <p:sldId id="381" r:id="rId12"/>
    <p:sldId id="343" r:id="rId13"/>
    <p:sldId id="349" r:id="rId14"/>
    <p:sldId id="344" r:id="rId15"/>
    <p:sldId id="345" r:id="rId16"/>
    <p:sldId id="356" r:id="rId17"/>
    <p:sldId id="382" r:id="rId18"/>
    <p:sldId id="383" r:id="rId19"/>
    <p:sldId id="358" r:id="rId20"/>
    <p:sldId id="361" r:id="rId21"/>
    <p:sldId id="360" r:id="rId22"/>
    <p:sldId id="346" r:id="rId23"/>
    <p:sldId id="355" r:id="rId24"/>
    <p:sldId id="357" r:id="rId25"/>
    <p:sldId id="364" r:id="rId26"/>
    <p:sldId id="347" r:id="rId27"/>
    <p:sldId id="365" r:id="rId28"/>
    <p:sldId id="348" r:id="rId29"/>
    <p:sldId id="366" r:id="rId30"/>
    <p:sldId id="350" r:id="rId31"/>
    <p:sldId id="362" r:id="rId32"/>
    <p:sldId id="354" r:id="rId33"/>
    <p:sldId id="353" r:id="rId34"/>
    <p:sldId id="369" r:id="rId35"/>
    <p:sldId id="351" r:id="rId36"/>
    <p:sldId id="352" r:id="rId37"/>
    <p:sldId id="363" r:id="rId38"/>
    <p:sldId id="367" r:id="rId3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ga, Maryem" initials="LM" lastIdx="1" clrIdx="0">
    <p:extLst>
      <p:ext uri="{19B8F6BF-5375-455C-9EA6-DF929625EA0E}">
        <p15:presenceInfo xmlns:p15="http://schemas.microsoft.com/office/powerpoint/2012/main" userId="S-1-5-21-3067392195-1152496542-4232846606-988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8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22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32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8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1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5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78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31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16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1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4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9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96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C6919-A470-43EA-A792-C060B7C9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2520880"/>
            <a:ext cx="8543925" cy="1325563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Interessenkreisschilder</a:t>
            </a:r>
            <a:br>
              <a:rPr lang="de-DE" b="1" dirty="0"/>
            </a:br>
            <a:r>
              <a:rPr lang="de-DE" b="1" dirty="0"/>
              <a:t>für </a:t>
            </a:r>
            <a:r>
              <a:rPr lang="de-DE" b="1" dirty="0">
                <a:solidFill>
                  <a:schemeClr val="accent2"/>
                </a:solidFill>
              </a:rPr>
              <a:t>Belletristik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Klasse 1 – 4</a:t>
            </a:r>
            <a:br>
              <a:rPr lang="de-DE" b="1" dirty="0"/>
            </a:br>
            <a:br>
              <a:rPr lang="de-DE" b="1" dirty="0"/>
            </a:br>
            <a:r>
              <a:rPr lang="de-DE" b="1" dirty="0">
                <a:solidFill>
                  <a:schemeClr val="accent2"/>
                </a:solidFill>
              </a:rPr>
              <a:t>A5-Größe</a:t>
            </a:r>
          </a:p>
        </p:txBody>
      </p:sp>
    </p:spTree>
    <p:extLst>
      <p:ext uri="{BB962C8B-B14F-4D97-AF65-F5344CB8AC3E}">
        <p14:creationId xmlns:p14="http://schemas.microsoft.com/office/powerpoint/2010/main" val="3691691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9DED2079-4DAE-4994-B468-99844295D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04"/>
            <a:ext cx="5080883" cy="63511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08DB7FE-7B9E-4E1E-A4AC-637C281EF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76420"/>
            <a:ext cx="5204128" cy="650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99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4BF63D-2834-4ABB-AE80-24F9DAFD2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42"/>
            <a:ext cx="5014762" cy="62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D90049-F8C4-4F39-B8D3-F437B37DB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26"/>
            <a:ext cx="4952999" cy="61912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265CFA2-B463-4DB3-8694-DB06298AD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660" y="164825"/>
            <a:ext cx="5115340" cy="639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7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DC6919-A470-43EA-A792-C060B7C9D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7" y="2520880"/>
            <a:ext cx="8543925" cy="1325563"/>
          </a:xfrm>
        </p:spPr>
        <p:txBody>
          <a:bodyPr>
            <a:normAutofit fontScale="90000"/>
          </a:bodyPr>
          <a:lstStyle/>
          <a:p>
            <a:r>
              <a:rPr lang="de-DE" b="1" dirty="0"/>
              <a:t>Interessenkreisschilder</a:t>
            </a:r>
            <a:br>
              <a:rPr lang="de-DE" b="1" dirty="0"/>
            </a:br>
            <a:r>
              <a:rPr lang="de-DE" b="1" dirty="0"/>
              <a:t>für </a:t>
            </a:r>
            <a:r>
              <a:rPr lang="de-DE" b="1" dirty="0">
                <a:solidFill>
                  <a:schemeClr val="accent2"/>
                </a:solidFill>
              </a:rPr>
              <a:t>Sachbuch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Klasse 1 – 4</a:t>
            </a:r>
            <a:br>
              <a:rPr lang="de-DE" b="1" dirty="0"/>
            </a:br>
            <a:br>
              <a:rPr lang="de-DE" b="1" dirty="0"/>
            </a:br>
            <a:r>
              <a:rPr lang="de-DE" b="1" dirty="0">
                <a:solidFill>
                  <a:schemeClr val="accent2"/>
                </a:solidFill>
              </a:rPr>
              <a:t>DIN</a:t>
            </a:r>
            <a:r>
              <a:rPr lang="de-DE" b="1" dirty="0"/>
              <a:t> </a:t>
            </a:r>
            <a:r>
              <a:rPr lang="de-DE" b="1" dirty="0">
                <a:solidFill>
                  <a:schemeClr val="accent2"/>
                </a:solidFill>
              </a:rPr>
              <a:t>A5-Größe</a:t>
            </a:r>
          </a:p>
        </p:txBody>
      </p:sp>
    </p:spTree>
    <p:extLst>
      <p:ext uri="{BB962C8B-B14F-4D97-AF65-F5344CB8AC3E}">
        <p14:creationId xmlns:p14="http://schemas.microsoft.com/office/powerpoint/2010/main" val="197626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158048F-B2F6-44E5-B888-818E3E803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82"/>
            <a:ext cx="4802588" cy="60032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CA195FF-1E71-418E-8A82-3AA98123A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88" y="288234"/>
            <a:ext cx="4913906" cy="614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28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A336D12-115B-4984-8668-23BE1E844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527"/>
            <a:ext cx="4992756" cy="624094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16EE76-5803-4847-8E90-683DE309AB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1735"/>
          <a:stretch/>
        </p:blipFill>
        <p:spPr>
          <a:xfrm>
            <a:off x="4992756" y="207064"/>
            <a:ext cx="4913244" cy="64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0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4DE1B38-5279-4E1E-B88A-E65B3DE5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44"/>
            <a:ext cx="5095461" cy="636932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1249E7-5B2A-4BF7-80C0-F30052D91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87" y="188844"/>
            <a:ext cx="5032513" cy="62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45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68EB050-CACD-4609-B295-ECE3CA76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5" y="481263"/>
            <a:ext cx="4716379" cy="589547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0C0BC1-A880-48D6-8CA6-8E18B74D5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13" y="397042"/>
            <a:ext cx="4716379" cy="589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9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5CAF80-26D9-4375-A461-BCEAC495B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790"/>
            <a:ext cx="4764506" cy="595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59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95E6A38-EBBB-4312-9750-11D6D138E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02"/>
            <a:ext cx="5017273" cy="627159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1BCCA08-51D7-4659-9E2F-1D183C574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35" y="310596"/>
            <a:ext cx="5045765" cy="630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8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5F470C4-F483-41BD-BC31-74789CC66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4937760" cy="6172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28DDF9D-9E2E-4BCE-BE63-AAB4663E9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42900"/>
            <a:ext cx="50292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0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45369BA-5C75-4918-80F8-35EACF16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44"/>
            <a:ext cx="5112688" cy="639086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1ABA2D-2AF6-4799-9AD3-F38BA3D37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"/>
          <a:stretch/>
        </p:blipFill>
        <p:spPr>
          <a:xfrm>
            <a:off x="4953000" y="233568"/>
            <a:ext cx="4953000" cy="63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970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8EF871-7FBD-415A-89CA-D48712721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"/>
          <a:stretch/>
        </p:blipFill>
        <p:spPr>
          <a:xfrm>
            <a:off x="4866862" y="274152"/>
            <a:ext cx="5035826" cy="65001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085807-1E14-4E7C-9645-48AD73CAC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r="3161"/>
          <a:stretch/>
        </p:blipFill>
        <p:spPr>
          <a:xfrm>
            <a:off x="0" y="178904"/>
            <a:ext cx="4866862" cy="65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2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B200AD-C577-4646-BD1E-501D2C8ED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022"/>
            <a:ext cx="4953000" cy="61912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8CC593-620A-48DA-AB5F-133E1B207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82022"/>
            <a:ext cx="4936435" cy="617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87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697D579-A35C-4505-9457-EE872B02D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174"/>
            <a:ext cx="5009320" cy="626165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2822F46-7151-455C-9067-2B9EDB8D2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6712"/>
            <a:ext cx="4878126" cy="609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88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555F412-A1FF-4914-885F-58D92C550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" y="362778"/>
            <a:ext cx="4905954" cy="61324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2C02DA-38B3-426C-8DFD-EF8C933BF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4877463" y="362778"/>
            <a:ext cx="4981491" cy="63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3DDAE3-E74E-44B9-8928-F766733F2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23"/>
            <a:ext cx="5009320" cy="62616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B32F3B-55C0-4320-8BBB-B4A65ECCB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3" y="208723"/>
            <a:ext cx="5033177" cy="629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8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6E995CD-C376-4F9F-BBC3-F7B3CBE78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3448"/>
            <a:ext cx="4953000" cy="61912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C0D7838-657B-4CC6-BF9E-349725335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969" y="188429"/>
            <a:ext cx="5057030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64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3DD2236-D314-492C-9047-0A2FB87C8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24" y="283265"/>
            <a:ext cx="5033176" cy="629147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B40DD21-6C35-4F1E-A8D7-B32C0F32B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265"/>
            <a:ext cx="5131905" cy="641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4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F98935-AAF8-4FC8-98C3-6B21B6D9B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2" y="262560"/>
            <a:ext cx="4985468" cy="623183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E2C0C89-30C6-47EA-BE1D-95ABB366F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90"/>
            <a:ext cx="51054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17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D77B598-6759-4652-8A04-2F96D833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74"/>
            <a:ext cx="5145157" cy="64314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08BC633-D40F-4B16-8F36-5115F721D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532" y="169379"/>
            <a:ext cx="4985468" cy="623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80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CB4A6D-3230-465A-BCBB-2DE4554F6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786"/>
            <a:ext cx="4821141" cy="602642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6CD867F-B867-43BA-94EB-5F9351E9E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5785"/>
            <a:ext cx="4821141" cy="60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86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4C37C17-ADF9-46CF-9EC8-E6E2B790B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84" y="297552"/>
            <a:ext cx="5010316" cy="62628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22FCEB9-C459-4BC4-8A49-3C3E42F78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52"/>
            <a:ext cx="4971884" cy="6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86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A1C47D-8857-4DBD-93F4-9CAC7A828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44" y="89452"/>
            <a:ext cx="5216056" cy="652007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8F2213-C91F-4F96-9BAF-248064E78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78"/>
            <a:ext cx="4953000" cy="619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49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CE5E88B-131E-4EF9-A46F-84904DF55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581" y="308113"/>
            <a:ext cx="4993419" cy="624177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9CD2776-9539-46E3-91BE-0A0515427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146"/>
            <a:ext cx="4768132" cy="59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1853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ED73FD-D4C7-4B40-B9D3-A889923B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316"/>
            <a:ext cx="5065295" cy="633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4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ADF8EF-EC4A-4EA9-82E4-E59A679F6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755"/>
            <a:ext cx="4747591" cy="59344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7505A43-C373-462C-A90E-DF5E9B487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4995"/>
            <a:ext cx="4953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70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284CAB8-876B-4FB8-B7F4-809ED9A8C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76" y="377687"/>
            <a:ext cx="5025224" cy="628153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D43BD3-8B38-4CFF-B865-A70024991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52"/>
            <a:ext cx="5010315" cy="62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96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2EB4FC-63BA-4A2E-B9C7-C860DDA8B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256"/>
            <a:ext cx="4508390" cy="563548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754A081-A3A8-46D6-80EF-79E1A3FF7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38539"/>
            <a:ext cx="4874150" cy="60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41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D8E5E7D-42A2-4D6A-A2CD-085A46E37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961"/>
            <a:ext cx="4953662" cy="619207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134158B-33C7-4A67-BEE4-67EF64F7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65" y="200853"/>
            <a:ext cx="5165035" cy="64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4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B74B23-0B72-4D7C-9667-41EF6103AF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/>
          <a:stretch/>
        </p:blipFill>
        <p:spPr>
          <a:xfrm>
            <a:off x="79513" y="313080"/>
            <a:ext cx="4630972" cy="623183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D16D359-46A2-4259-8C2D-6430B883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14" y="243507"/>
            <a:ext cx="5096786" cy="6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46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41682F2-4503-437F-8AD7-6BDA8787F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03" y="311425"/>
            <a:ext cx="4844997" cy="6056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0EC167-851E-440A-8BDC-B8C912C43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" y="311425"/>
            <a:ext cx="4844997" cy="605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77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8C9FD4-9777-469F-B6AC-3C4E0618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57809"/>
            <a:ext cx="4913906" cy="61423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755C4D-9DD8-457E-8A10-F5CAAA8D6F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296"/>
            <a:ext cx="4760843" cy="595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17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33B64C2-2901-4764-829E-D682B5C1D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" y="258417"/>
            <a:ext cx="4905954" cy="61324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2A73E83-CEFB-4439-8CD6-D6E126D48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17" y="611256"/>
            <a:ext cx="4707172" cy="5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02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2A92D75-CB3C-4377-9006-D6AC3C181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" y="362778"/>
            <a:ext cx="4905954" cy="61324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1AEC70A-E58D-4B3F-BB76-2C24C5BEF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193" y="362778"/>
            <a:ext cx="4905954" cy="613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63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086512-7AE4-4D93-B6BC-BBCD5596E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28" y="487017"/>
            <a:ext cx="4707172" cy="58839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89D74AB-4DC5-4451-BA2B-6310A0627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74" y="225286"/>
            <a:ext cx="5035826" cy="629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05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AFE290A-577A-4095-9CE0-283170482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10" y="417442"/>
            <a:ext cx="4818490" cy="6023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A8581D-3F02-499E-B5CB-6C7C981B0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49" y="417442"/>
            <a:ext cx="4818490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55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27</Words>
  <Application>Microsoft Office PowerPoint</Application>
  <PresentationFormat>A4-Papier (210 x 297 mm)</PresentationFormat>
  <Paragraphs>2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</vt:lpstr>
      <vt:lpstr>Interessenkreisschilder für Belletristik  Klasse 1 – 4  A5-Größe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Interessenkreisschilder für Sachbuch  Klasse 1 – 4  DIN A5-Größe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Loga, Maryem</dc:creator>
  <cp:lastModifiedBy>Laura Rubin</cp:lastModifiedBy>
  <cp:revision>65</cp:revision>
  <cp:lastPrinted>2024-09-27T08:12:47Z</cp:lastPrinted>
  <dcterms:created xsi:type="dcterms:W3CDTF">2024-03-04T13:11:34Z</dcterms:created>
  <dcterms:modified xsi:type="dcterms:W3CDTF">2024-10-02T13:29:32Z</dcterms:modified>
</cp:coreProperties>
</file>