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368" r:id="rId2"/>
    <p:sldId id="260" r:id="rId3"/>
    <p:sldId id="279" r:id="rId4"/>
    <p:sldId id="275" r:id="rId5"/>
    <p:sldId id="280" r:id="rId6"/>
    <p:sldId id="277" r:id="rId7"/>
    <p:sldId id="281" r:id="rId8"/>
    <p:sldId id="282" r:id="rId9"/>
    <p:sldId id="283" r:id="rId10"/>
    <p:sldId id="284" r:id="rId11"/>
    <p:sldId id="285" r:id="rId12"/>
    <p:sldId id="286" r:id="rId13"/>
    <p:sldId id="287" r:id="rId14"/>
    <p:sldId id="290" r:id="rId15"/>
    <p:sldId id="291" r:id="rId16"/>
    <p:sldId id="292" r:id="rId17"/>
    <p:sldId id="293" r:id="rId18"/>
    <p:sldId id="332" r:id="rId19"/>
    <p:sldId id="333" r:id="rId20"/>
    <p:sldId id="294" r:id="rId21"/>
    <p:sldId id="295" r:id="rId22"/>
    <p:sldId id="296" r:id="rId23"/>
    <p:sldId id="297" r:id="rId24"/>
    <p:sldId id="378" r:id="rId25"/>
    <p:sldId id="379" r:id="rId26"/>
    <p:sldId id="380" r:id="rId27"/>
    <p:sldId id="298" r:id="rId28"/>
    <p:sldId id="299" r:id="rId29"/>
    <p:sldId id="300" r:id="rId30"/>
    <p:sldId id="301" r:id="rId31"/>
    <p:sldId id="302" r:id="rId32"/>
    <p:sldId id="303" r:id="rId33"/>
    <p:sldId id="304" r:id="rId34"/>
    <p:sldId id="305" r:id="rId35"/>
    <p:sldId id="306" r:id="rId36"/>
    <p:sldId id="307" r:id="rId37"/>
    <p:sldId id="308" r:id="rId38"/>
    <p:sldId id="309" r:id="rId39"/>
    <p:sldId id="310" r:id="rId40"/>
    <p:sldId id="311" r:id="rId41"/>
    <p:sldId id="312" r:id="rId42"/>
    <p:sldId id="313" r:id="rId43"/>
    <p:sldId id="314" r:id="rId44"/>
    <p:sldId id="315" r:id="rId45"/>
    <p:sldId id="316" r:id="rId46"/>
    <p:sldId id="317" r:id="rId47"/>
    <p:sldId id="318" r:id="rId48"/>
    <p:sldId id="319" r:id="rId49"/>
    <p:sldId id="320" r:id="rId50"/>
    <p:sldId id="321" r:id="rId51"/>
    <p:sldId id="324" r:id="rId52"/>
    <p:sldId id="325" r:id="rId53"/>
    <p:sldId id="326" r:id="rId54"/>
    <p:sldId id="327" r:id="rId55"/>
    <p:sldId id="322" r:id="rId56"/>
    <p:sldId id="323" r:id="rId57"/>
    <p:sldId id="328" r:id="rId58"/>
    <p:sldId id="329" r:id="rId59"/>
    <p:sldId id="330" r:id="rId60"/>
    <p:sldId id="331" r:id="rId61"/>
    <p:sldId id="370" r:id="rId62"/>
    <p:sldId id="371" r:id="rId63"/>
    <p:sldId id="372" r:id="rId64"/>
    <p:sldId id="373" r:id="rId65"/>
    <p:sldId id="374" r:id="rId66"/>
    <p:sldId id="375" r:id="rId67"/>
    <p:sldId id="376" r:id="rId68"/>
    <p:sldId id="377" r:id="rId69"/>
  </p:sldIdLst>
  <p:sldSz cx="9906000" cy="6858000" type="A4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ga, Maryem" initials="LM" lastIdx="1" clrIdx="0">
    <p:extLst>
      <p:ext uri="{19B8F6BF-5375-455C-9EA6-DF929625EA0E}">
        <p15:presenceInfo xmlns:p15="http://schemas.microsoft.com/office/powerpoint/2012/main" userId="S-1-5-21-3067392195-1152496542-4232846606-988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708" autoAdjust="0"/>
    <p:restoredTop sz="94660"/>
  </p:normalViewPr>
  <p:slideViewPr>
    <p:cSldViewPr snapToGrid="0">
      <p:cViewPr>
        <p:scale>
          <a:sx n="69" d="100"/>
          <a:sy n="69" d="100"/>
        </p:scale>
        <p:origin x="2472" y="10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24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802C8-744E-490A-8975-FC7AC3AE1F0F}" type="datetimeFigureOut">
              <a:rPr lang="de-DE" smtClean="0"/>
              <a:t>02.10.2024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65F27-5C42-4F31-B79A-F4FEAC6C754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87222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802C8-744E-490A-8975-FC7AC3AE1F0F}" type="datetimeFigureOut">
              <a:rPr lang="de-DE" smtClean="0"/>
              <a:t>02.10.2024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65F27-5C42-4F31-B79A-F4FEAC6C754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68328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802C8-744E-490A-8975-FC7AC3AE1F0F}" type="datetimeFigureOut">
              <a:rPr lang="de-DE" smtClean="0"/>
              <a:t>02.10.2024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65F27-5C42-4F31-B79A-F4FEAC6C754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50887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802C8-744E-490A-8975-FC7AC3AE1F0F}" type="datetimeFigureOut">
              <a:rPr lang="de-DE" smtClean="0"/>
              <a:t>02.10.2024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65F27-5C42-4F31-B79A-F4FEAC6C754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959175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802C8-744E-490A-8975-FC7AC3AE1F0F}" type="datetimeFigureOut">
              <a:rPr lang="de-DE" smtClean="0"/>
              <a:t>02.10.2024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65F27-5C42-4F31-B79A-F4FEAC6C754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42530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802C8-744E-490A-8975-FC7AC3AE1F0F}" type="datetimeFigureOut">
              <a:rPr lang="de-DE" smtClean="0"/>
              <a:t>02.10.2024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65F27-5C42-4F31-B79A-F4FEAC6C754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00783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802C8-744E-490A-8975-FC7AC3AE1F0F}" type="datetimeFigureOut">
              <a:rPr lang="de-DE" smtClean="0"/>
              <a:t>02.10.2024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65F27-5C42-4F31-B79A-F4FEAC6C754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7315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802C8-744E-490A-8975-FC7AC3AE1F0F}" type="datetimeFigureOut">
              <a:rPr lang="de-DE" smtClean="0"/>
              <a:t>02.10.2024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65F27-5C42-4F31-B79A-F4FEAC6C754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7162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802C8-744E-490A-8975-FC7AC3AE1F0F}" type="datetimeFigureOut">
              <a:rPr lang="de-DE" smtClean="0"/>
              <a:t>02.10.2024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65F27-5C42-4F31-B79A-F4FEAC6C754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203102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802C8-744E-490A-8975-FC7AC3AE1F0F}" type="datetimeFigureOut">
              <a:rPr lang="de-DE" smtClean="0"/>
              <a:t>02.10.2024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65F27-5C42-4F31-B79A-F4FEAC6C754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81434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3802C8-744E-490A-8975-FC7AC3AE1F0F}" type="datetimeFigureOut">
              <a:rPr lang="de-DE" smtClean="0"/>
              <a:t>02.10.2024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865F27-5C42-4F31-B79A-F4FEAC6C754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282906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3802C8-744E-490A-8975-FC7AC3AE1F0F}" type="datetimeFigureOut">
              <a:rPr lang="de-DE" smtClean="0"/>
              <a:t>02.10.2024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865F27-5C42-4F31-B79A-F4FEAC6C754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2960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494CB1A4-4223-4E38-ABBB-908E72BC59EC}"/>
              </a:ext>
            </a:extLst>
          </p:cNvPr>
          <p:cNvSpPr txBox="1">
            <a:spLocks/>
          </p:cNvSpPr>
          <p:nvPr/>
        </p:nvSpPr>
        <p:spPr>
          <a:xfrm>
            <a:off x="653876" y="1859977"/>
            <a:ext cx="7865434" cy="26939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/>
              <a:t>Interessenkreisschilder</a:t>
            </a:r>
            <a:br>
              <a:rPr lang="de-DE" b="1" dirty="0"/>
            </a:br>
            <a:r>
              <a:rPr lang="de-DE" b="1" dirty="0"/>
              <a:t>für </a:t>
            </a:r>
            <a:r>
              <a:rPr lang="de-DE" b="1" dirty="0">
                <a:solidFill>
                  <a:schemeClr val="accent2"/>
                </a:solidFill>
              </a:rPr>
              <a:t>Belletristik</a:t>
            </a:r>
            <a:br>
              <a:rPr lang="de-DE" b="1" dirty="0"/>
            </a:br>
            <a:br>
              <a:rPr lang="de-DE" b="1" dirty="0"/>
            </a:br>
            <a:r>
              <a:rPr lang="de-DE" b="1" dirty="0"/>
              <a:t>Klasse 1 – 4</a:t>
            </a:r>
            <a:br>
              <a:rPr lang="de-DE" b="1" dirty="0"/>
            </a:br>
            <a:br>
              <a:rPr lang="de-DE" b="1" dirty="0"/>
            </a:br>
            <a:r>
              <a:rPr lang="de-DE" b="1" dirty="0">
                <a:solidFill>
                  <a:schemeClr val="accent2"/>
                </a:solidFill>
              </a:rPr>
              <a:t>DIN A4-Größe</a:t>
            </a:r>
          </a:p>
        </p:txBody>
      </p:sp>
    </p:spTree>
    <p:extLst>
      <p:ext uri="{BB962C8B-B14F-4D97-AF65-F5344CB8AC3E}">
        <p14:creationId xmlns:p14="http://schemas.microsoft.com/office/powerpoint/2010/main" val="25646938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-2380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3305173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3305173" y="4588691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4B22C298-D327-4C9F-A2C1-9B45AC457A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26" t="84783" r="13104" b="4389"/>
          <a:stretch/>
        </p:blipFill>
        <p:spPr>
          <a:xfrm>
            <a:off x="90954" y="4702994"/>
            <a:ext cx="3120886" cy="575747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928E0B72-BAC5-43CB-A7F6-06176DBC21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" t="9473" r="5189" b="19649"/>
          <a:stretch/>
        </p:blipFill>
        <p:spPr>
          <a:xfrm>
            <a:off x="-2381" y="950493"/>
            <a:ext cx="3305173" cy="324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3738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6535329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6524285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-2380" y="4562182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fik 3">
            <a:extLst>
              <a:ext uri="{FF2B5EF4-FFF2-40B4-BE49-F238E27FC236}">
                <a16:creationId xmlns:a16="http://schemas.microsoft.com/office/drawing/2014/main" id="{093EB095-2E26-4456-8810-9942E34B1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6586" y="4697480"/>
            <a:ext cx="3121423" cy="57917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CF290C46-26DF-46DC-8D55-13240DB4102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9" t="9473" r="5189" b="19649"/>
          <a:stretch/>
        </p:blipFill>
        <p:spPr>
          <a:xfrm>
            <a:off x="6584710" y="818146"/>
            <a:ext cx="3305173" cy="324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-2380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3305173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3305173" y="4588691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BE36B3A6-EDC1-4521-8A69-CEE1772D0E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3" t="82609" r="20350" b="5387"/>
          <a:stretch/>
        </p:blipFill>
        <p:spPr>
          <a:xfrm>
            <a:off x="265975" y="4588415"/>
            <a:ext cx="2770842" cy="68966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364A10E-B3EB-4EDD-A217-81C7DC6EC1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5" t="6232" r="2234" b="17392"/>
          <a:stretch/>
        </p:blipFill>
        <p:spPr>
          <a:xfrm>
            <a:off x="0" y="665922"/>
            <a:ext cx="3305172" cy="336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94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6535329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6524285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-2380" y="4562182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>
            <a:extLst>
              <a:ext uri="{FF2B5EF4-FFF2-40B4-BE49-F238E27FC236}">
                <a16:creationId xmlns:a16="http://schemas.microsoft.com/office/drawing/2014/main" id="{4DDD239D-9B0D-4783-AAC9-FDB9DD8136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63" t="82609" r="20350" b="5387"/>
          <a:stretch/>
        </p:blipFill>
        <p:spPr>
          <a:xfrm>
            <a:off x="6803683" y="4562182"/>
            <a:ext cx="2770842" cy="689668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E731761-23FF-450D-BEA4-1E18E220D5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5" t="6232" r="2234" b="17392"/>
          <a:stretch/>
        </p:blipFill>
        <p:spPr>
          <a:xfrm>
            <a:off x="6537710" y="599792"/>
            <a:ext cx="3305172" cy="3362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0828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-2380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3305173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3305173" y="4588691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>
            <a:extLst>
              <a:ext uri="{FF2B5EF4-FFF2-40B4-BE49-F238E27FC236}">
                <a16:creationId xmlns:a16="http://schemas.microsoft.com/office/drawing/2014/main" id="{26E72AE1-DB89-4D2C-8D08-907E4DFA7C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5" t="83722" r="21943" b="5210"/>
          <a:stretch/>
        </p:blipFill>
        <p:spPr>
          <a:xfrm>
            <a:off x="248504" y="4579205"/>
            <a:ext cx="2805785" cy="70720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9408F46-966D-4465-912A-9F1776C5C9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" t="10001" r="2338" b="15856"/>
          <a:stretch/>
        </p:blipFill>
        <p:spPr>
          <a:xfrm>
            <a:off x="0" y="763491"/>
            <a:ext cx="3428065" cy="336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909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6535329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6524285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-2380" y="4562182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E702592F-99AF-471D-85B1-3FAAF8F12F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5" t="83722" r="21943" b="5210"/>
          <a:stretch/>
        </p:blipFill>
        <p:spPr>
          <a:xfrm>
            <a:off x="6839385" y="4588691"/>
            <a:ext cx="2805785" cy="70720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0FAFFD96-B717-4424-A2E7-4BFCBE3D42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4" t="10001" r="2338" b="15856"/>
          <a:stretch/>
        </p:blipFill>
        <p:spPr>
          <a:xfrm>
            <a:off x="6477935" y="813514"/>
            <a:ext cx="3428065" cy="336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000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-2380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3305173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3305173" y="4588691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3BE035F1-AC1E-4DCE-B050-5A173FE00D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97" t="85442" r="33575" b="3043"/>
          <a:stretch/>
        </p:blipFill>
        <p:spPr>
          <a:xfrm>
            <a:off x="760646" y="4439290"/>
            <a:ext cx="1779105" cy="789688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6E0D09CA-A84C-4775-ACA6-BA536D300D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" t="7102" b="14158"/>
          <a:stretch/>
        </p:blipFill>
        <p:spPr>
          <a:xfrm>
            <a:off x="0" y="525771"/>
            <a:ext cx="3305173" cy="336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9760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6535329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6524285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-2380" y="4562182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8D659823-C4BC-4299-A0A2-5D20579B5B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99012" y="4435442"/>
            <a:ext cx="1780186" cy="78645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59D98F1-07B9-4D5C-8C11-1D3F13BAAD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" t="7102" b="14158"/>
          <a:stretch/>
        </p:blipFill>
        <p:spPr>
          <a:xfrm>
            <a:off x="6537709" y="599781"/>
            <a:ext cx="3305173" cy="3360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2422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-2380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3305173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3305173" y="4588691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>
            <a:extLst>
              <a:ext uri="{FF2B5EF4-FFF2-40B4-BE49-F238E27FC236}">
                <a16:creationId xmlns:a16="http://schemas.microsoft.com/office/drawing/2014/main" id="{D3F35839-6FF8-40E2-B400-A0A1065354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77995" r="14106" b="10000"/>
          <a:stretch/>
        </p:blipFill>
        <p:spPr>
          <a:xfrm>
            <a:off x="98058" y="4735035"/>
            <a:ext cx="3106676" cy="530568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601896D-E914-4916-9F7E-7976B9850B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" t="9649" r="2778" b="14826"/>
          <a:stretch/>
        </p:blipFill>
        <p:spPr>
          <a:xfrm>
            <a:off x="-2380" y="832677"/>
            <a:ext cx="3350307" cy="332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3118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6535329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6524285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-2380" y="4562182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F5D7BB37-9D91-4C1E-9BC5-93E80DD63A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77995" r="14106" b="10000"/>
          <a:stretch/>
        </p:blipFill>
        <p:spPr>
          <a:xfrm>
            <a:off x="6636722" y="4689982"/>
            <a:ext cx="3106676" cy="53056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388F3BC-16D3-4DE1-B0BD-65E7CE350C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" t="9649" r="2778" b="14826"/>
          <a:stretch/>
        </p:blipFill>
        <p:spPr>
          <a:xfrm>
            <a:off x="6513951" y="814017"/>
            <a:ext cx="3350307" cy="3323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9368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-2380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3305173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3305173" y="4588691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DCFAE79D-0324-4A0D-B5E0-B06B97E105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2" t="83514" r="17090" b="3478"/>
          <a:stretch/>
        </p:blipFill>
        <p:spPr>
          <a:xfrm>
            <a:off x="104058" y="4492487"/>
            <a:ext cx="3043754" cy="75674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E5B031D-2657-4446-8FD1-0712B7B808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" t="6038" r="2035" b="16507"/>
          <a:stretch/>
        </p:blipFill>
        <p:spPr>
          <a:xfrm>
            <a:off x="0" y="802104"/>
            <a:ext cx="3305173" cy="331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3313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-2380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3305173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3305173" y="4588691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00EC7494-F18F-4E2D-B16E-0E6EEED542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08" t="84589" r="28563" b="5555"/>
          <a:stretch/>
        </p:blipFill>
        <p:spPr>
          <a:xfrm>
            <a:off x="498457" y="4512366"/>
            <a:ext cx="2305878" cy="675862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571AA2D6-DA5B-4622-9427-8EC52E633A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7" t="10526" r="5629" b="18070"/>
          <a:stretch/>
        </p:blipFill>
        <p:spPr>
          <a:xfrm>
            <a:off x="0" y="737460"/>
            <a:ext cx="3232156" cy="321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44183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6535329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6524285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-2380" y="4562182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518FFA0F-4F45-4F99-9E8F-5E84B675D6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408" t="84589" r="28563" b="5555"/>
          <a:stretch/>
        </p:blipFill>
        <p:spPr>
          <a:xfrm>
            <a:off x="7100476" y="4499360"/>
            <a:ext cx="2305878" cy="675862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A5FC7378-862A-4CF7-A3CD-CFA488FA9E5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7" t="10526" r="5629" b="18070"/>
          <a:stretch/>
        </p:blipFill>
        <p:spPr>
          <a:xfrm>
            <a:off x="6637337" y="858131"/>
            <a:ext cx="3232156" cy="3216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4615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-2380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3305173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3305173" y="4588691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6C77B576-D242-4EEC-96AD-2095DD168B4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5" t="85185" r="11669" b="4179"/>
          <a:stretch/>
        </p:blipFill>
        <p:spPr>
          <a:xfrm>
            <a:off x="190135" y="4727486"/>
            <a:ext cx="3076370" cy="54566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7032B56-B61B-49D2-BAF1-9FE2A84A9F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" t="8246" r="2340" b="14737"/>
          <a:stretch/>
        </p:blipFill>
        <p:spPr>
          <a:xfrm>
            <a:off x="69030" y="782388"/>
            <a:ext cx="3318579" cy="335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4638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6535329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6524285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-2380" y="4562182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9F0D0BF8-40B8-446F-B674-9EB8B5BEEA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75" t="85185" r="11669" b="4179"/>
          <a:stretch/>
        </p:blipFill>
        <p:spPr>
          <a:xfrm>
            <a:off x="6697085" y="4727486"/>
            <a:ext cx="3076370" cy="545665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4E6A4F7-CDA2-4344-976C-89DEC2AE7F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6" t="8246" r="2340" b="14737"/>
          <a:stretch/>
        </p:blipFill>
        <p:spPr>
          <a:xfrm>
            <a:off x="6524285" y="807000"/>
            <a:ext cx="3318579" cy="33568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0723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494CB1A4-4223-4E38-ABBB-908E72BC59EC}"/>
              </a:ext>
            </a:extLst>
          </p:cNvPr>
          <p:cNvSpPr txBox="1">
            <a:spLocks/>
          </p:cNvSpPr>
          <p:nvPr/>
        </p:nvSpPr>
        <p:spPr>
          <a:xfrm>
            <a:off x="653876" y="1859977"/>
            <a:ext cx="7865434" cy="26939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e-DE" b="1" dirty="0"/>
              <a:t>Interessenkreisschilder</a:t>
            </a:r>
            <a:br>
              <a:rPr lang="de-DE" b="1" dirty="0"/>
            </a:br>
            <a:r>
              <a:rPr lang="de-DE" b="1" dirty="0"/>
              <a:t>für </a:t>
            </a:r>
            <a:r>
              <a:rPr lang="de-DE" b="1" dirty="0">
                <a:solidFill>
                  <a:schemeClr val="accent2"/>
                </a:solidFill>
              </a:rPr>
              <a:t>Sachbuch</a:t>
            </a:r>
            <a:br>
              <a:rPr lang="de-DE" b="1" dirty="0"/>
            </a:br>
            <a:br>
              <a:rPr lang="de-DE" b="1" dirty="0"/>
            </a:br>
            <a:r>
              <a:rPr lang="de-DE" b="1" dirty="0"/>
              <a:t>Klasse 1 – 4</a:t>
            </a:r>
            <a:br>
              <a:rPr lang="de-DE" b="1" dirty="0"/>
            </a:br>
            <a:br>
              <a:rPr lang="de-DE" b="1" dirty="0"/>
            </a:br>
            <a:r>
              <a:rPr lang="de-DE" b="1" dirty="0">
                <a:solidFill>
                  <a:schemeClr val="accent2"/>
                </a:solidFill>
              </a:rPr>
              <a:t>DIN A4-Größe</a:t>
            </a:r>
          </a:p>
        </p:txBody>
      </p:sp>
    </p:spTree>
    <p:extLst>
      <p:ext uri="{BB962C8B-B14F-4D97-AF65-F5344CB8AC3E}">
        <p14:creationId xmlns:p14="http://schemas.microsoft.com/office/powerpoint/2010/main" val="1095649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-2380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3305173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3305173" y="4588691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1F440905-C327-4B01-A502-3D15E42C0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" t="6316" r="2559" b="17719"/>
          <a:stretch/>
        </p:blipFill>
        <p:spPr>
          <a:xfrm>
            <a:off x="0" y="818482"/>
            <a:ext cx="3325053" cy="333274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2A48DA48-9951-4338-966E-9E695769A3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9" t="82105" r="24269" b="2876"/>
          <a:stretch/>
        </p:blipFill>
        <p:spPr>
          <a:xfrm>
            <a:off x="447336" y="4508150"/>
            <a:ext cx="2430380" cy="86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8276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6535329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6524285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-2380" y="4562182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A04DCBFF-1E3D-46BB-BA3C-15EB41F9A3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" t="6316" r="2559" b="17719"/>
          <a:stretch/>
        </p:blipFill>
        <p:spPr>
          <a:xfrm>
            <a:off x="6580947" y="1033627"/>
            <a:ext cx="3325053" cy="333274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7220F305-9CFC-4583-ADAE-7340FC53A6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99" t="82105" r="24269" b="2876"/>
          <a:stretch/>
        </p:blipFill>
        <p:spPr>
          <a:xfrm>
            <a:off x="6929695" y="4455728"/>
            <a:ext cx="2430380" cy="86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64910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-2380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3305173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3305173" y="4588691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CF00DEAF-DCEA-4761-9AB0-5445F49741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2" t="84203" r="8032" b="3792"/>
          <a:stretch/>
        </p:blipFill>
        <p:spPr>
          <a:xfrm>
            <a:off x="98793" y="4690871"/>
            <a:ext cx="3206380" cy="58498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F9B4CB3-63D6-4B27-9D6F-6E412AA58D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" t="7193" r="3436" b="18948"/>
          <a:stretch/>
        </p:blipFill>
        <p:spPr>
          <a:xfrm>
            <a:off x="-2789" y="816853"/>
            <a:ext cx="3302384" cy="322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087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6535329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6524285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-2380" y="4562182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0D287ACD-AD5A-40F9-A7A7-2118E77C8C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2" t="84203" r="8032" b="3792"/>
          <a:stretch/>
        </p:blipFill>
        <p:spPr>
          <a:xfrm>
            <a:off x="6640841" y="4674620"/>
            <a:ext cx="3265159" cy="59571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E398A0F-A4C9-4CCC-9094-9437638A8CD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" t="7193" r="3436" b="18948"/>
          <a:stretch/>
        </p:blipFill>
        <p:spPr>
          <a:xfrm>
            <a:off x="6603616" y="911543"/>
            <a:ext cx="3302384" cy="322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0208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-2380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3305173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3305173" y="4588691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E46B3A59-0AE7-4CE6-9372-E30691ADCF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84783" r="22162" b="4638"/>
          <a:stretch/>
        </p:blipFill>
        <p:spPr>
          <a:xfrm>
            <a:off x="367988" y="4692874"/>
            <a:ext cx="2637353" cy="61489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0DF52A3-FA3E-40C9-84F0-7C19182CC7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" t="8069" r="3655" b="16316"/>
          <a:stretch/>
        </p:blipFill>
        <p:spPr>
          <a:xfrm>
            <a:off x="0" y="973692"/>
            <a:ext cx="3174726" cy="321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879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6535329" y="5420860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6525802" y="4595857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-2380" y="4595857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>
            <a:extLst>
              <a:ext uri="{FF2B5EF4-FFF2-40B4-BE49-F238E27FC236}">
                <a16:creationId xmlns:a16="http://schemas.microsoft.com/office/drawing/2014/main" id="{DCB50CB8-A2F6-47A9-9F07-C04D706A47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12" t="83514" r="17090" b="3478"/>
          <a:stretch/>
        </p:blipFill>
        <p:spPr>
          <a:xfrm>
            <a:off x="6614009" y="4442158"/>
            <a:ext cx="3043754" cy="75674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44654E8-D202-4A78-8D7B-EA72D6E63A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" t="6038" r="2035" b="16507"/>
          <a:stretch/>
        </p:blipFill>
        <p:spPr>
          <a:xfrm>
            <a:off x="6600827" y="710676"/>
            <a:ext cx="3305173" cy="3318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2091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6535329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6524285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-2380" y="4562182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97E8B677-F306-4A98-A770-0C48F4469D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16" t="84783" r="22162" b="4638"/>
          <a:stretch/>
        </p:blipFill>
        <p:spPr>
          <a:xfrm>
            <a:off x="6788666" y="4679620"/>
            <a:ext cx="2637353" cy="61489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C4471657-43E0-4AB7-BC0A-AC45C4A49D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" t="8069" r="3655" b="16316"/>
          <a:stretch/>
        </p:blipFill>
        <p:spPr>
          <a:xfrm>
            <a:off x="6668156" y="841345"/>
            <a:ext cx="3174726" cy="3211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9215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-2380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3305173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3305173" y="4588691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C1F8C85C-FABE-4B4F-84F9-5535004870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7" t="85615" r="16002" b="3515"/>
          <a:stretch/>
        </p:blipFill>
        <p:spPr>
          <a:xfrm>
            <a:off x="63120" y="4576744"/>
            <a:ext cx="3242053" cy="655401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58F4C1C5-6027-4AB3-B906-42A0E41B3A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" t="6666" r="1462" b="15965"/>
          <a:stretch/>
        </p:blipFill>
        <p:spPr>
          <a:xfrm>
            <a:off x="-2380" y="763966"/>
            <a:ext cx="3305174" cy="330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2783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6535329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6524285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-2380" y="4562182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28793814-7CF5-4BAF-AF9E-36778E9941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87" t="85615" r="16002" b="3515"/>
          <a:stretch/>
        </p:blipFill>
        <p:spPr>
          <a:xfrm>
            <a:off x="6600829" y="4588691"/>
            <a:ext cx="3242053" cy="65540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6905EA22-A16C-45AA-B684-FD84EF7502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" t="6666" r="1462" b="15965"/>
          <a:stretch/>
        </p:blipFill>
        <p:spPr>
          <a:xfrm>
            <a:off x="6569268" y="858635"/>
            <a:ext cx="3305174" cy="330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7174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-2380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3305173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3305173" y="4588691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48C62C31-86E9-40F7-8937-E943A8B1B8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98" t="83043" b="4373"/>
          <a:stretch/>
        </p:blipFill>
        <p:spPr>
          <a:xfrm>
            <a:off x="1282149" y="4744664"/>
            <a:ext cx="2020644" cy="65533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24FC84B-DD92-41D5-9EBB-CB436FEE29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43" r="47061" b="4953"/>
          <a:stretch/>
        </p:blipFill>
        <p:spPr>
          <a:xfrm>
            <a:off x="43542" y="4234796"/>
            <a:ext cx="2312033" cy="65533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C96F726-9045-4820-8E3C-F93E537577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" t="10495" r="2624" b="15510"/>
          <a:stretch/>
        </p:blipFill>
        <p:spPr>
          <a:xfrm>
            <a:off x="0" y="695242"/>
            <a:ext cx="3302793" cy="325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3696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6535329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6524285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-2380" y="4562182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>
            <a:extLst>
              <a:ext uri="{FF2B5EF4-FFF2-40B4-BE49-F238E27FC236}">
                <a16:creationId xmlns:a16="http://schemas.microsoft.com/office/drawing/2014/main" id="{B352B439-110C-429E-8B6E-CFDD778740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43" r="47061" b="4953"/>
          <a:stretch/>
        </p:blipFill>
        <p:spPr>
          <a:xfrm>
            <a:off x="6672942" y="4234514"/>
            <a:ext cx="2312033" cy="65533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0DF49143-C8AC-4B72-8D55-A06BE62DF3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98" t="85602" b="4373"/>
          <a:stretch/>
        </p:blipFill>
        <p:spPr>
          <a:xfrm>
            <a:off x="7885356" y="4889849"/>
            <a:ext cx="2020644" cy="52209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B94461F-1C83-44E1-B83C-3266149BBA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1" t="10495" r="2624" b="15510"/>
          <a:stretch/>
        </p:blipFill>
        <p:spPr>
          <a:xfrm>
            <a:off x="6535329" y="721404"/>
            <a:ext cx="3302793" cy="325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8723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-2380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3305173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3305173" y="4588691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>
            <a:extLst>
              <a:ext uri="{FF2B5EF4-FFF2-40B4-BE49-F238E27FC236}">
                <a16:creationId xmlns:a16="http://schemas.microsoft.com/office/drawing/2014/main" id="{527CF371-33E5-4157-8CD5-C6BA7DDE03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3" t="84348" r="31763" b="5073"/>
          <a:stretch/>
        </p:blipFill>
        <p:spPr>
          <a:xfrm>
            <a:off x="623714" y="4588691"/>
            <a:ext cx="1787640" cy="67615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BDB2974-CD69-4F31-83CF-7A2C47A564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" t="6667" r="3655" b="17894"/>
          <a:stretch/>
        </p:blipFill>
        <p:spPr>
          <a:xfrm>
            <a:off x="0" y="891057"/>
            <a:ext cx="3156586" cy="312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7926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6535329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6524285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-2380" y="4562182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20654BA5-61D9-4DDE-878B-EC3797F75B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73" t="84348" r="31763" b="5073"/>
          <a:stretch/>
        </p:blipFill>
        <p:spPr>
          <a:xfrm>
            <a:off x="7505446" y="4661454"/>
            <a:ext cx="1787640" cy="67615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229B7AE8-3BAD-467B-9592-2CEC641AA8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" t="6667" r="3655" b="17894"/>
          <a:stretch/>
        </p:blipFill>
        <p:spPr>
          <a:xfrm>
            <a:off x="6686296" y="879025"/>
            <a:ext cx="3156586" cy="312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54551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-2380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3305173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3305173" y="4588691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Grafik 12">
            <a:extLst>
              <a:ext uri="{FF2B5EF4-FFF2-40B4-BE49-F238E27FC236}">
                <a16:creationId xmlns:a16="http://schemas.microsoft.com/office/drawing/2014/main" id="{24153ABF-CE1A-4768-8F24-04C4CC6918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6" t="83768" r="33032" b="4228"/>
          <a:stretch/>
        </p:blipFill>
        <p:spPr>
          <a:xfrm>
            <a:off x="662453" y="4553933"/>
            <a:ext cx="1977887" cy="81506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B02E205-AFC7-4C1C-ABA2-ADFF18A0C9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7" r="1243" b="15263"/>
          <a:stretch/>
        </p:blipFill>
        <p:spPr>
          <a:xfrm>
            <a:off x="0" y="657037"/>
            <a:ext cx="3305173" cy="329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64867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6535329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6524285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-2380" y="4562182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3B2F6D0B-DDAA-4451-9CB0-980B01DC8A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6" t="83768" r="33032" b="4228"/>
          <a:stretch/>
        </p:blipFill>
        <p:spPr>
          <a:xfrm>
            <a:off x="7236037" y="4600947"/>
            <a:ext cx="1977887" cy="81506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5797D8F-EC03-437F-B309-5844AA2888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97" r="1243" b="15263"/>
          <a:stretch/>
        </p:blipFill>
        <p:spPr>
          <a:xfrm>
            <a:off x="6572393" y="717195"/>
            <a:ext cx="3305173" cy="329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68348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-2380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3305173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3305173" y="4588691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6C0A0159-CB8B-4267-B60D-9BDB32516F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2" t="8406" r="28455" b="81884"/>
          <a:stretch/>
        </p:blipFill>
        <p:spPr>
          <a:xfrm>
            <a:off x="496957" y="4692467"/>
            <a:ext cx="2441557" cy="56214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8F6D470D-01A5-4D6E-A133-ABA1970640F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" t="8246" r="1682" b="16492"/>
          <a:stretch/>
        </p:blipFill>
        <p:spPr>
          <a:xfrm>
            <a:off x="84600" y="735625"/>
            <a:ext cx="3266270" cy="322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906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-2380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3305173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3305173" y="4588691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31D656BD-9985-4B90-BAA7-60026A1A7B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2" t="83263" r="27086" b="3960"/>
          <a:stretch/>
        </p:blipFill>
        <p:spPr>
          <a:xfrm>
            <a:off x="407504" y="4527447"/>
            <a:ext cx="2347219" cy="79572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A1EC0FCE-3B06-4BDB-A86A-36708D52AB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" t="5571" r="2150" b="16935"/>
          <a:stretch/>
        </p:blipFill>
        <p:spPr>
          <a:xfrm>
            <a:off x="0" y="678073"/>
            <a:ext cx="3354938" cy="341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26242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6535329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6524285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-2380" y="4562182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>
            <a:extLst>
              <a:ext uri="{FF2B5EF4-FFF2-40B4-BE49-F238E27FC236}">
                <a16:creationId xmlns:a16="http://schemas.microsoft.com/office/drawing/2014/main" id="{E3185F9B-D588-4A53-9E60-F4CB091F9C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2" t="8406" r="28455" b="81884"/>
          <a:stretch/>
        </p:blipFill>
        <p:spPr>
          <a:xfrm>
            <a:off x="6968326" y="4747260"/>
            <a:ext cx="2441557" cy="56214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EA3CA2AA-FEE3-4D08-A027-D5F941B5D0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" t="8246" r="1682" b="16492"/>
          <a:stretch/>
        </p:blipFill>
        <p:spPr>
          <a:xfrm>
            <a:off x="6576612" y="805300"/>
            <a:ext cx="3266270" cy="3221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70572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-2380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3305173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3305173" y="4588691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>
            <a:extLst>
              <a:ext uri="{FF2B5EF4-FFF2-40B4-BE49-F238E27FC236}">
                <a16:creationId xmlns:a16="http://schemas.microsoft.com/office/drawing/2014/main" id="{05CFBD92-280F-4E2F-82BD-75278F5AC1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5" t="84783" r="33937" b="4202"/>
          <a:stretch/>
        </p:blipFill>
        <p:spPr>
          <a:xfrm>
            <a:off x="717117" y="4512486"/>
            <a:ext cx="1868558" cy="75537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52101F2-2B30-4870-9676-28FD91925B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" t="8421" r="2120" b="14210"/>
          <a:stretch/>
        </p:blipFill>
        <p:spPr>
          <a:xfrm>
            <a:off x="2" y="813948"/>
            <a:ext cx="3305171" cy="332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56839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6535329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6524285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-2380" y="4562182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07D407D7-12C2-4824-BEFC-5FF3646203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5" t="84783" r="33937" b="4202"/>
          <a:stretch/>
        </p:blipFill>
        <p:spPr>
          <a:xfrm>
            <a:off x="7254826" y="4562182"/>
            <a:ext cx="1868558" cy="75537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518525E-8FD2-42DE-8A59-5F8D0B4E67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" t="8421" r="2120" b="14210"/>
          <a:stretch/>
        </p:blipFill>
        <p:spPr>
          <a:xfrm>
            <a:off x="6537711" y="809496"/>
            <a:ext cx="3305171" cy="332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9979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-2380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3305173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3305173" y="4588691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59B67B81-CD95-4A85-9F3C-4253A2D8FF0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4" t="82606" r="31763" b="5390"/>
          <a:stretch/>
        </p:blipFill>
        <p:spPr>
          <a:xfrm>
            <a:off x="591800" y="4462671"/>
            <a:ext cx="1808916" cy="745433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B07B99FB-3542-4744-B89F-05265EA0075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" t="8246" r="2778" b="14386"/>
          <a:stretch/>
        </p:blipFill>
        <p:spPr>
          <a:xfrm>
            <a:off x="1" y="638888"/>
            <a:ext cx="3305172" cy="335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1054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6535329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6524285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-2380" y="4562182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67A4FF8F-41E8-43C1-B38D-1325D205C3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24" t="82606" r="31763" b="5390"/>
          <a:stretch/>
        </p:blipFill>
        <p:spPr>
          <a:xfrm>
            <a:off x="7334851" y="4462671"/>
            <a:ext cx="1808916" cy="74543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46F64BD1-F9DB-4148-881E-4DF2B8F0A9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6" t="8246" r="2778" b="14386"/>
          <a:stretch/>
        </p:blipFill>
        <p:spPr>
          <a:xfrm>
            <a:off x="6524285" y="786546"/>
            <a:ext cx="3305172" cy="3350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7194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-2380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3305173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3305173" y="4588691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9B1FE764-1F86-4E0D-BCF3-E28366C74C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5" t="8695" r="6763" b="21260"/>
          <a:stretch/>
        </p:blipFill>
        <p:spPr>
          <a:xfrm>
            <a:off x="1" y="755377"/>
            <a:ext cx="3305172" cy="335590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016F6F1-F698-4C76-86F1-1BFDF4EBF5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7" t="84638" r="24336" b="3623"/>
          <a:stretch/>
        </p:blipFill>
        <p:spPr>
          <a:xfrm>
            <a:off x="319621" y="4588691"/>
            <a:ext cx="2610523" cy="74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18803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6535329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6524285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-2380" y="4562182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0E80114A-8866-4B80-8791-A03CA1D7A6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5" t="8695" r="6763" b="21260"/>
          <a:stretch/>
        </p:blipFill>
        <p:spPr>
          <a:xfrm>
            <a:off x="6600828" y="914403"/>
            <a:ext cx="3305172" cy="3355907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5504307D-AA68-41AE-94D5-520FFA0947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77" t="84638" r="24336" b="3623"/>
          <a:stretch/>
        </p:blipFill>
        <p:spPr>
          <a:xfrm>
            <a:off x="6978731" y="4562182"/>
            <a:ext cx="2621470" cy="75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3877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-2380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3305173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3305173" y="4588691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39462459-3B69-49D2-B911-D20067BA94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1" t="84133" r="4590" b="4928"/>
          <a:stretch/>
        </p:blipFill>
        <p:spPr>
          <a:xfrm>
            <a:off x="-2380" y="4744876"/>
            <a:ext cx="3305173" cy="49894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29B67F00-22DC-4DC9-8E67-B199750986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" t="7368" r="3435" b="18597"/>
          <a:stretch/>
        </p:blipFill>
        <p:spPr>
          <a:xfrm>
            <a:off x="-2380" y="794428"/>
            <a:ext cx="3305173" cy="328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6556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6535329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6524285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-2380" y="4562182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FFC96E26-BCDF-4318-9BF0-1D1D8ECE725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1" t="84133" r="4590" b="4928"/>
          <a:stretch/>
        </p:blipFill>
        <p:spPr>
          <a:xfrm>
            <a:off x="6549136" y="4746947"/>
            <a:ext cx="3356864" cy="50674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CC74059-925B-401D-AB20-6366BEF79A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" t="7368" r="3435" b="18597"/>
          <a:stretch/>
        </p:blipFill>
        <p:spPr>
          <a:xfrm>
            <a:off x="6524285" y="847717"/>
            <a:ext cx="3305173" cy="3289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60209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-2380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3305173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3305173" y="4588691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4AD7890E-1C29-47BF-AE5D-79EA71FEEA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7" t="84543" r="30314" b="5073"/>
          <a:stretch/>
        </p:blipFill>
        <p:spPr>
          <a:xfrm>
            <a:off x="710032" y="4588691"/>
            <a:ext cx="1882727" cy="627439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D133CE1-10B3-4800-95C6-2E8AB49DFD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" t="8787" r="4738" b="17302"/>
          <a:stretch/>
        </p:blipFill>
        <p:spPr>
          <a:xfrm>
            <a:off x="0" y="743686"/>
            <a:ext cx="3305173" cy="3312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4544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6574027" y="5400000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6574027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36318" y="4588691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fik 14">
            <a:extLst>
              <a:ext uri="{FF2B5EF4-FFF2-40B4-BE49-F238E27FC236}">
                <a16:creationId xmlns:a16="http://schemas.microsoft.com/office/drawing/2014/main" id="{C1AC0FF1-B079-4ED7-9DE8-4B59C190C4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2" t="83263" r="27086" b="3960"/>
          <a:stretch/>
        </p:blipFill>
        <p:spPr>
          <a:xfrm>
            <a:off x="7054193" y="4484899"/>
            <a:ext cx="2347219" cy="79572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007686E2-F713-4CD5-9739-FE1B4169F4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" t="5571" r="2150" b="16935"/>
          <a:stretch/>
        </p:blipFill>
        <p:spPr>
          <a:xfrm>
            <a:off x="6526642" y="667679"/>
            <a:ext cx="3354938" cy="3410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0907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6535329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6524285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-2380" y="4562182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64717AA2-6869-4B37-BCB9-7486A6E820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37" t="84543" r="30314" b="5073"/>
          <a:stretch/>
        </p:blipFill>
        <p:spPr>
          <a:xfrm>
            <a:off x="7374833" y="4646893"/>
            <a:ext cx="1882727" cy="62743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13FAA28-A357-4BDF-8904-DA9523F569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6" t="8787" r="4738" b="17302"/>
          <a:stretch/>
        </p:blipFill>
        <p:spPr>
          <a:xfrm>
            <a:off x="6507236" y="874296"/>
            <a:ext cx="3268957" cy="327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60005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-2380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3305173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3305173" y="4588691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40BB3AF2-93BB-474D-891A-7CC85E0C33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4" t="86232" r="2596" b="3189"/>
          <a:stretch/>
        </p:blipFill>
        <p:spPr>
          <a:xfrm>
            <a:off x="74956" y="4772267"/>
            <a:ext cx="3230217" cy="456104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65CF1B5-1BF0-4AB2-A887-E96C30250A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" t="8422" r="1900" b="15087"/>
          <a:stretch/>
        </p:blipFill>
        <p:spPr>
          <a:xfrm>
            <a:off x="-2380" y="866276"/>
            <a:ext cx="3305172" cy="331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472481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6535329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6524285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-2380" y="4562182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CFA7FFCB-DA17-4668-BDA9-CDC3D54F86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4" t="86232" r="2596" b="3189"/>
          <a:stretch/>
        </p:blipFill>
        <p:spPr>
          <a:xfrm>
            <a:off x="6612665" y="4759013"/>
            <a:ext cx="3230217" cy="45610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ED1BAD5-B48B-406B-9690-4CEFA25297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" t="8422" r="1900" b="15087"/>
          <a:stretch/>
        </p:blipFill>
        <p:spPr>
          <a:xfrm>
            <a:off x="6524285" y="824534"/>
            <a:ext cx="3305172" cy="3312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6772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-2380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3305173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3305173" y="4588691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5731C3C4-059F-40BF-AD6D-163762A3FC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6" t="85942" r="26510" b="4638"/>
          <a:stretch/>
        </p:blipFill>
        <p:spPr>
          <a:xfrm>
            <a:off x="580834" y="4612211"/>
            <a:ext cx="2141123" cy="529175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EE8FDAFF-36FB-4AF7-B57A-A24DFA9439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" t="10525" r="3217" b="15088"/>
          <a:stretch/>
        </p:blipFill>
        <p:spPr>
          <a:xfrm>
            <a:off x="0" y="752391"/>
            <a:ext cx="3305173" cy="326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67944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6535329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6524285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-2380" y="4562182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6F0B2D59-BF20-4066-9161-877BBA6736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6" t="85942" r="26510" b="4638"/>
          <a:stretch/>
        </p:blipFill>
        <p:spPr>
          <a:xfrm>
            <a:off x="7235692" y="4688867"/>
            <a:ext cx="2141123" cy="52917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C640F68-D521-471F-B7DD-E512764A8D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5" t="10525" r="3217" b="15088"/>
          <a:stretch/>
        </p:blipFill>
        <p:spPr>
          <a:xfrm>
            <a:off x="6524285" y="816584"/>
            <a:ext cx="3307552" cy="326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44002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-2380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3305173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3305173" y="4588691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60243CC1-C976-42F3-94F6-54A019E013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" t="7719" r="3435" b="17895"/>
          <a:stretch/>
        </p:blipFill>
        <p:spPr>
          <a:xfrm>
            <a:off x="152899" y="818148"/>
            <a:ext cx="3152274" cy="3144856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45DA11A-04E1-4E22-9A05-AD19B504B7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9" t="83158" r="27997" b="2807"/>
          <a:stretch/>
        </p:blipFill>
        <p:spPr>
          <a:xfrm>
            <a:off x="567083" y="4419013"/>
            <a:ext cx="2168628" cy="889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78007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6535329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6524285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-2380" y="4562182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9B4E2F1E-CAF9-488F-BB6D-1E688F60B8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39" t="83158" r="27997" b="2807"/>
          <a:stretch/>
        </p:blipFill>
        <p:spPr>
          <a:xfrm>
            <a:off x="7104791" y="4406982"/>
            <a:ext cx="2168628" cy="88969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B1C588A-E328-4B2F-80FE-0DDE6E28B0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" t="7719" r="3435" b="17895"/>
          <a:stretch/>
        </p:blipFill>
        <p:spPr>
          <a:xfrm>
            <a:off x="6535329" y="837244"/>
            <a:ext cx="3152274" cy="3144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634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-2380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3305173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3305173" y="4588691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07F96DE3-C418-4BA4-8FAE-F3464CC404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0" t="84409" r="25463" b="3329"/>
          <a:stretch/>
        </p:blipFill>
        <p:spPr>
          <a:xfrm>
            <a:off x="358006" y="4588691"/>
            <a:ext cx="2525890" cy="78205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8B37804-98E2-41B0-A902-FB84193195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" t="10877" r="4313" b="15965"/>
          <a:stretch/>
        </p:blipFill>
        <p:spPr>
          <a:xfrm>
            <a:off x="0" y="882720"/>
            <a:ext cx="3313591" cy="3289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74711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6535329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6524285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-2380" y="4562182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73725775-8B12-45C2-99E8-D01CF08314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2" t="10877" r="4313" b="15965"/>
          <a:stretch/>
        </p:blipFill>
        <p:spPr>
          <a:xfrm>
            <a:off x="6535329" y="764722"/>
            <a:ext cx="3313591" cy="328992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F748700-73A2-4400-A225-C713A5C58F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0" t="84409" r="25463" b="3329"/>
          <a:stretch/>
        </p:blipFill>
        <p:spPr>
          <a:xfrm>
            <a:off x="7047564" y="4562182"/>
            <a:ext cx="2525890" cy="78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5755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-2380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3305173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3305173" y="4588691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8479FDCC-DC02-4823-94F2-8988900C6C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59" t="85965" r="32383" b="4561"/>
          <a:stretch/>
        </p:blipFill>
        <p:spPr>
          <a:xfrm>
            <a:off x="718948" y="4710944"/>
            <a:ext cx="1864895" cy="578749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7A43A44-27CC-44C2-9070-4509513F10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4" r="1681" b="13814"/>
          <a:stretch/>
        </p:blipFill>
        <p:spPr>
          <a:xfrm>
            <a:off x="56490" y="865368"/>
            <a:ext cx="3189809" cy="318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2941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-2380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3305173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3305173" y="4588691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fik 4">
            <a:extLst>
              <a:ext uri="{FF2B5EF4-FFF2-40B4-BE49-F238E27FC236}">
                <a16:creationId xmlns:a16="http://schemas.microsoft.com/office/drawing/2014/main" id="{E9C3055A-DEFB-48C8-8C43-376A0BDDBB9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31" t="82700" r="11349" b="3534"/>
          <a:stretch/>
        </p:blipFill>
        <p:spPr>
          <a:xfrm>
            <a:off x="86111" y="4588691"/>
            <a:ext cx="3130570" cy="69763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CEA7263A-073E-4FB9-B051-29FA5D7E90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9" t="6666" r="2339" b="18070"/>
          <a:stretch/>
        </p:blipFill>
        <p:spPr>
          <a:xfrm>
            <a:off x="-2380" y="838430"/>
            <a:ext cx="3408775" cy="343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54073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6535329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6524285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-2380" y="4562182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E877A4F5-92EE-44DC-A8F1-7D60C13F9C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44" r="1681" b="13814"/>
          <a:stretch/>
        </p:blipFill>
        <p:spPr>
          <a:xfrm>
            <a:off x="6594200" y="853337"/>
            <a:ext cx="3189809" cy="318927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F732D61D-E9A2-447D-86E3-61A976E676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59" t="85965" r="32383" b="4561"/>
          <a:stretch/>
        </p:blipFill>
        <p:spPr>
          <a:xfrm>
            <a:off x="7256656" y="4710944"/>
            <a:ext cx="1864895" cy="57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19856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-2380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3305173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3305173" y="4588691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FD7D56A7-E98B-4693-A79F-CB30D604F2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" t="9473" r="4095" b="16315"/>
          <a:stretch/>
        </p:blipFill>
        <p:spPr>
          <a:xfrm>
            <a:off x="1" y="902368"/>
            <a:ext cx="3305172" cy="3313004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652E736-AB2C-483B-8949-5716E98C1C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5" t="84090" r="29752" b="2807"/>
          <a:stretch/>
        </p:blipFill>
        <p:spPr>
          <a:xfrm>
            <a:off x="442221" y="4410232"/>
            <a:ext cx="2081465" cy="80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24164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6535329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6524285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-2380" y="4562182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C416D625-1CDB-42B3-A016-D005510544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" t="9473" r="4095" b="16315"/>
          <a:stretch/>
        </p:blipFill>
        <p:spPr>
          <a:xfrm>
            <a:off x="6537710" y="824296"/>
            <a:ext cx="3305172" cy="3313004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1140990-490F-44FB-8257-1208501A65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5" t="84090" r="29752" b="2807"/>
          <a:stretch/>
        </p:blipFill>
        <p:spPr>
          <a:xfrm>
            <a:off x="7148372" y="4562182"/>
            <a:ext cx="2081465" cy="80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36301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-2380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3305173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3305173" y="4588691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8173B50A-1D68-4E25-85BD-51CA86F193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84035" r="13304" b="3961"/>
          <a:stretch/>
        </p:blipFill>
        <p:spPr>
          <a:xfrm>
            <a:off x="105338" y="4688259"/>
            <a:ext cx="3092115" cy="62412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D10B68EA-B4F5-418C-A5BC-B70B6BCDF2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" t="7543" r="2043" b="16842"/>
          <a:stretch/>
        </p:blipFill>
        <p:spPr>
          <a:xfrm>
            <a:off x="107720" y="835713"/>
            <a:ext cx="3197453" cy="3194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88594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6535329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6524285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-2380" y="4562182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89526082-FB6A-40CB-AA05-ACE52C62BF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" t="7543" r="2043" b="16842"/>
          <a:stretch/>
        </p:blipFill>
        <p:spPr>
          <a:xfrm>
            <a:off x="6590378" y="1016187"/>
            <a:ext cx="3197453" cy="3194865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38157C6-23B0-4129-A651-F4E88928ED1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54" t="84035" r="13304" b="3961"/>
          <a:stretch/>
        </p:blipFill>
        <p:spPr>
          <a:xfrm>
            <a:off x="6643046" y="4588691"/>
            <a:ext cx="3092115" cy="62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3999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-2380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3305173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3305173" y="4588691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FB98A11D-5A58-4EE4-9022-562CC813C66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5" t="85564" r="8480" b="4211"/>
          <a:stretch/>
        </p:blipFill>
        <p:spPr>
          <a:xfrm>
            <a:off x="98831" y="4613080"/>
            <a:ext cx="3180347" cy="491694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BABAA8E8-14F9-4EF3-B917-00666FF7BA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0" r="1023" b="14561"/>
          <a:stretch/>
        </p:blipFill>
        <p:spPr>
          <a:xfrm>
            <a:off x="-2381" y="957915"/>
            <a:ext cx="3307553" cy="3231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63927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6535329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6524285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-2380" y="4562182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85593931-8566-41C9-9735-5ABC9D468A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70" r="1023" b="14561"/>
          <a:stretch/>
        </p:blipFill>
        <p:spPr>
          <a:xfrm>
            <a:off x="6535329" y="998620"/>
            <a:ext cx="3307553" cy="3231826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9906EF43-D9C8-4111-8642-C9B423F38D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5" t="85564" r="8480" b="4211"/>
          <a:stretch/>
        </p:blipFill>
        <p:spPr>
          <a:xfrm>
            <a:off x="6662535" y="4710070"/>
            <a:ext cx="3180347" cy="491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2497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-2380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3305173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3305173" y="4588691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Grafik 2">
            <a:extLst>
              <a:ext uri="{FF2B5EF4-FFF2-40B4-BE49-F238E27FC236}">
                <a16:creationId xmlns:a16="http://schemas.microsoft.com/office/drawing/2014/main" id="{FBE2C97A-B886-4BD8-9901-78504E09D4E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" t="4913" r="1463" b="14561"/>
          <a:stretch/>
        </p:blipFill>
        <p:spPr>
          <a:xfrm>
            <a:off x="70999" y="750138"/>
            <a:ext cx="3160793" cy="3274952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E02C538E-47FF-46DB-949A-4978BCE0F0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" t="83860" r="55826" b="3528"/>
          <a:stretch/>
        </p:blipFill>
        <p:spPr>
          <a:xfrm>
            <a:off x="261340" y="4389769"/>
            <a:ext cx="1733883" cy="64555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D517CF53-86B3-465A-90BF-6815693F37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00" t="85790" r="-74" b="3527"/>
          <a:stretch/>
        </p:blipFill>
        <p:spPr>
          <a:xfrm>
            <a:off x="1128283" y="4934149"/>
            <a:ext cx="2011959" cy="46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28832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6535329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6524285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-2380" y="4562182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Grafik 6">
            <a:extLst>
              <a:ext uri="{FF2B5EF4-FFF2-40B4-BE49-F238E27FC236}">
                <a16:creationId xmlns:a16="http://schemas.microsoft.com/office/drawing/2014/main" id="{8C9DD15D-2602-44EC-A75D-ADBD5C66AEE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" t="4913" r="1463" b="14561"/>
          <a:stretch/>
        </p:blipFill>
        <p:spPr>
          <a:xfrm>
            <a:off x="6682089" y="786232"/>
            <a:ext cx="3160793" cy="327495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73865BA-09B7-4846-BF14-4CD01F021A6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" t="83860" r="55826" b="3528"/>
          <a:stretch/>
        </p:blipFill>
        <p:spPr>
          <a:xfrm>
            <a:off x="6864497" y="4369934"/>
            <a:ext cx="1733883" cy="645552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F54C2297-2851-41F9-A43F-C73B27350BB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00" t="85790" r="-74" b="3527"/>
          <a:stretch/>
        </p:blipFill>
        <p:spPr>
          <a:xfrm>
            <a:off x="7731439" y="4868900"/>
            <a:ext cx="2011959" cy="46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1009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6574027" y="5400000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6574027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36318" y="4588691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Grafik 7">
            <a:extLst>
              <a:ext uri="{FF2B5EF4-FFF2-40B4-BE49-F238E27FC236}">
                <a16:creationId xmlns:a16="http://schemas.microsoft.com/office/drawing/2014/main" id="{E4DE6E0E-B66A-4C4B-ACBE-86127E1E79D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431" t="82700" r="11349" b="3534"/>
          <a:stretch/>
        </p:blipFill>
        <p:spPr>
          <a:xfrm>
            <a:off x="6693239" y="4645529"/>
            <a:ext cx="3130570" cy="697633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454A73D-E8CE-4941-B876-A8A1F46EBE9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9" t="6666" r="2339" b="18070"/>
          <a:stretch/>
        </p:blipFill>
        <p:spPr>
          <a:xfrm>
            <a:off x="6497225" y="807095"/>
            <a:ext cx="3408775" cy="3432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7142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-2380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3305173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3305173" y="4588691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>
            <a:extLst>
              <a:ext uri="{FF2B5EF4-FFF2-40B4-BE49-F238E27FC236}">
                <a16:creationId xmlns:a16="http://schemas.microsoft.com/office/drawing/2014/main" id="{89D3E25C-8CFB-449C-9CBB-F09FE4F696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0" t="83495" r="25871" b="4371"/>
          <a:stretch/>
        </p:blipFill>
        <p:spPr>
          <a:xfrm>
            <a:off x="413387" y="4508117"/>
            <a:ext cx="2347200" cy="73314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EB43363C-1224-403A-B7D0-205729D352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2" t="9855" r="2597" b="15362"/>
          <a:stretch/>
        </p:blipFill>
        <p:spPr>
          <a:xfrm>
            <a:off x="-2380" y="775643"/>
            <a:ext cx="3305173" cy="334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5537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EED898DC-7B25-4601-B117-9CD088170B91}"/>
              </a:ext>
            </a:extLst>
          </p:cNvPr>
          <p:cNvSpPr/>
          <p:nvPr/>
        </p:nvSpPr>
        <p:spPr>
          <a:xfrm>
            <a:off x="0" y="0"/>
            <a:ext cx="3305173" cy="540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2000" dirty="0"/>
              <a:t>Hier immer die IK-Bilddatei in die Ecke reinkopieren!</a:t>
            </a:r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4D72294E-2573-4057-92B5-A5F2001ABF13}"/>
              </a:ext>
            </a:extLst>
          </p:cNvPr>
          <p:cNvCxnSpPr>
            <a:cxnSpLocks/>
          </p:cNvCxnSpPr>
          <p:nvPr/>
        </p:nvCxnSpPr>
        <p:spPr>
          <a:xfrm flipH="1">
            <a:off x="6535329" y="5411947"/>
            <a:ext cx="330755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8DAA626E-DDBA-47C1-9F76-54EEFCBE91B8}"/>
              </a:ext>
            </a:extLst>
          </p:cNvPr>
          <p:cNvCxnSpPr>
            <a:cxnSpLocks/>
          </p:cNvCxnSpPr>
          <p:nvPr/>
        </p:nvCxnSpPr>
        <p:spPr>
          <a:xfrm flipV="1">
            <a:off x="6524285" y="4588691"/>
            <a:ext cx="0" cy="823256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43252B99-2086-4D63-AC23-37DF1ACD79D9}"/>
              </a:ext>
            </a:extLst>
          </p:cNvPr>
          <p:cNvCxnSpPr>
            <a:cxnSpLocks/>
          </p:cNvCxnSpPr>
          <p:nvPr/>
        </p:nvCxnSpPr>
        <p:spPr>
          <a:xfrm flipH="1">
            <a:off x="-2380" y="4562182"/>
            <a:ext cx="653770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Grafik 10">
            <a:extLst>
              <a:ext uri="{FF2B5EF4-FFF2-40B4-BE49-F238E27FC236}">
                <a16:creationId xmlns:a16="http://schemas.microsoft.com/office/drawing/2014/main" id="{89D3E25C-8CFB-449C-9CBB-F09FE4F696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0" t="83495" r="25871" b="4371"/>
          <a:stretch/>
        </p:blipFill>
        <p:spPr>
          <a:xfrm>
            <a:off x="7063699" y="4562182"/>
            <a:ext cx="2347200" cy="73314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3FDE8533-2107-4A6C-A817-F745858BD55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2" t="9855" r="2597" b="15362"/>
          <a:stretch/>
        </p:blipFill>
        <p:spPr>
          <a:xfrm>
            <a:off x="6584712" y="793241"/>
            <a:ext cx="3305173" cy="334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883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622</Words>
  <Application>Microsoft Office PowerPoint</Application>
  <PresentationFormat>A4-Papier (210 x 297 mm)</PresentationFormat>
  <Paragraphs>68</Paragraphs>
  <Slides>68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68</vt:i4>
      </vt:variant>
    </vt:vector>
  </HeadingPairs>
  <TitlesOfParts>
    <vt:vector size="72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Loga, Maryem</dc:creator>
  <cp:lastModifiedBy>Laura Rubin</cp:lastModifiedBy>
  <cp:revision>65</cp:revision>
  <cp:lastPrinted>2024-09-27T08:12:47Z</cp:lastPrinted>
  <dcterms:created xsi:type="dcterms:W3CDTF">2024-03-04T13:11:34Z</dcterms:created>
  <dcterms:modified xsi:type="dcterms:W3CDTF">2024-10-02T13:27:52Z</dcterms:modified>
</cp:coreProperties>
</file>