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9" r:id="rId3"/>
    <p:sldId id="275" r:id="rId4"/>
    <p:sldId id="280" r:id="rId5"/>
    <p:sldId id="277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90" r:id="rId14"/>
    <p:sldId id="291" r:id="rId15"/>
    <p:sldId id="292" r:id="rId16"/>
    <p:sldId id="293" r:id="rId17"/>
    <p:sldId id="332" r:id="rId18"/>
    <p:sldId id="33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22" r:id="rId56"/>
    <p:sldId id="323" r:id="rId57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ga, Maryem" initials="LM" lastIdx="1" clrIdx="0">
    <p:extLst>
      <p:ext uri="{19B8F6BF-5375-455C-9EA6-DF929625EA0E}">
        <p15:presenceInfo xmlns:p15="http://schemas.microsoft.com/office/powerpoint/2012/main" userId="S-1-5-21-3067392195-1152496542-4232846606-988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8" autoAdjust="0"/>
    <p:restoredTop sz="94660"/>
  </p:normalViewPr>
  <p:slideViewPr>
    <p:cSldViewPr snapToGrid="0">
      <p:cViewPr varScale="1">
        <p:scale>
          <a:sx n="96" d="100"/>
          <a:sy n="96" d="100"/>
        </p:scale>
        <p:origin x="12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22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32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8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1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5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78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31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16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1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4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9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02C8-744E-490A-8975-FC7AC3AE1F0F}" type="datetimeFigureOut">
              <a:rPr lang="de-DE" smtClean="0"/>
              <a:t>28.06.2024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96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9A4863B-7735-4673-B5D8-A79973B3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4186" r="15240" b="5730"/>
          <a:stretch/>
        </p:blipFill>
        <p:spPr>
          <a:xfrm>
            <a:off x="-2381" y="-11947"/>
            <a:ext cx="33051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31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64709B47-123A-4A99-9D8F-261BDBFB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85" y="117415"/>
            <a:ext cx="3121423" cy="45175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93EB095-2E26-4456-8810-9942E34B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586" y="4697480"/>
            <a:ext cx="312142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F768002-58BC-4763-B5B3-23F3076C5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8511" r="4437" b="19787"/>
          <a:stretch/>
        </p:blipFill>
        <p:spPr>
          <a:xfrm>
            <a:off x="0" y="793371"/>
            <a:ext cx="3399183" cy="33494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36B3A6-EDC1-4521-8A69-CEE1772D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82609" r="20350" b="5387"/>
          <a:stretch/>
        </p:blipFill>
        <p:spPr>
          <a:xfrm>
            <a:off x="265975" y="4588415"/>
            <a:ext cx="2770842" cy="6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943A4EE-B4D3-4CF2-BBE3-9CE23E4E7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8511" r="4437" b="19787"/>
          <a:stretch/>
        </p:blipFill>
        <p:spPr>
          <a:xfrm>
            <a:off x="6489513" y="814322"/>
            <a:ext cx="3399183" cy="33494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DD239D-9B0D-4783-AAC9-FDB9DD813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82609" r="20350" b="5387"/>
          <a:stretch/>
        </p:blipFill>
        <p:spPr>
          <a:xfrm>
            <a:off x="6803683" y="4562182"/>
            <a:ext cx="2770842" cy="6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8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8230F6B9-2903-48DF-A7A5-16D5250BF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1" t="10725" r="9429" b="13814"/>
          <a:stretch/>
        </p:blipFill>
        <p:spPr>
          <a:xfrm>
            <a:off x="1239290" y="170828"/>
            <a:ext cx="2065884" cy="26045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C59D8C-3825-44B4-84E2-F424FC6E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13" t="3793" r="28403" b="2259"/>
          <a:stretch/>
        </p:blipFill>
        <p:spPr>
          <a:xfrm>
            <a:off x="108127" y="1530012"/>
            <a:ext cx="1325623" cy="29452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30EF8CA-90B8-4A5A-8D57-F18B42C04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91" y="2810112"/>
            <a:ext cx="1295188" cy="12033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74EB728-20FF-4589-BB89-B7411130E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0" y="8970"/>
            <a:ext cx="1347658" cy="15120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EE5C32-940E-46B1-A29D-57B2074BDC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11724" b="8989"/>
          <a:stretch/>
        </p:blipFill>
        <p:spPr>
          <a:xfrm>
            <a:off x="2204444" y="3705234"/>
            <a:ext cx="944635" cy="6860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6E72AE1-DB89-4D2C-8D08-907E4DFA7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83722" r="21943" b="5210"/>
          <a:stretch/>
        </p:blipFill>
        <p:spPr>
          <a:xfrm>
            <a:off x="248504" y="4579205"/>
            <a:ext cx="2805785" cy="7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15099B48-7526-4171-A7DF-65E735318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1" t="10725" r="9429" b="13814"/>
          <a:stretch/>
        </p:blipFill>
        <p:spPr>
          <a:xfrm>
            <a:off x="8047195" y="158869"/>
            <a:ext cx="1793058" cy="22605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02592F-99AF-471D-85B1-3FAAF8F12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83722" r="21943" b="5210"/>
          <a:stretch/>
        </p:blipFill>
        <p:spPr>
          <a:xfrm>
            <a:off x="6839385" y="4588691"/>
            <a:ext cx="2805785" cy="7072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A996BB-105C-4601-944D-ABB957F8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19" y="124822"/>
            <a:ext cx="1347658" cy="15120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CDEECA-B6DB-49B0-BF10-9CD41BEA8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13" t="3793" r="28403" b="2259"/>
          <a:stretch/>
        </p:blipFill>
        <p:spPr>
          <a:xfrm>
            <a:off x="6939729" y="1752948"/>
            <a:ext cx="1208778" cy="26856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349B46B-7A7A-488D-B2F6-4A0AE2759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507" y="2602788"/>
            <a:ext cx="1295188" cy="12033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99770D5-2290-46D0-85FD-D9438F256C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1724" b="8989"/>
          <a:stretch/>
        </p:blipFill>
        <p:spPr>
          <a:xfrm>
            <a:off x="8700535" y="3902640"/>
            <a:ext cx="944635" cy="6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504D8F9B-EEFA-4304-BA7F-E0054FCA9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t="11450" r="6763" b="28116"/>
          <a:stretch/>
        </p:blipFill>
        <p:spPr>
          <a:xfrm>
            <a:off x="-2382" y="607152"/>
            <a:ext cx="3305163" cy="35338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E035F1-AC1E-4DCE-B050-5A173FE00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85442" r="33575" b="3043"/>
          <a:stretch/>
        </p:blipFill>
        <p:spPr>
          <a:xfrm>
            <a:off x="760646" y="4439290"/>
            <a:ext cx="1779105" cy="7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6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EB0B3ABE-C8AE-4398-AD71-4B42FBE1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682" y="715499"/>
            <a:ext cx="3304318" cy="35298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659823-C4BC-4299-A0A2-5D20579B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012" y="4435442"/>
            <a:ext cx="178018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4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A5AC61EE-D3C8-452C-8C4D-D00B4C924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8115" r="14831" b="24203"/>
          <a:stretch/>
        </p:blipFill>
        <p:spPr>
          <a:xfrm>
            <a:off x="77482" y="986413"/>
            <a:ext cx="3227691" cy="32207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F35839-6FF8-40E2-B400-A0A10653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77995" r="14106" b="10000"/>
          <a:stretch/>
        </p:blipFill>
        <p:spPr>
          <a:xfrm>
            <a:off x="98058" y="4735035"/>
            <a:ext cx="3106676" cy="5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1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B609969F-E39E-4FA1-91E7-4C8EB4F85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8115" r="14831" b="24203"/>
          <a:stretch/>
        </p:blipFill>
        <p:spPr>
          <a:xfrm>
            <a:off x="6615191" y="1089604"/>
            <a:ext cx="3227691" cy="32207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D7BB37-9D91-4C1E-9BC5-93E80DD63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77995" r="14106" b="10000"/>
          <a:stretch/>
        </p:blipFill>
        <p:spPr>
          <a:xfrm>
            <a:off x="6636722" y="4689982"/>
            <a:ext cx="3106676" cy="5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6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CA500380-ADE4-4A87-8B8E-A18D6742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4782" r="7126" b="28841"/>
          <a:stretch/>
        </p:blipFill>
        <p:spPr>
          <a:xfrm>
            <a:off x="1" y="1110245"/>
            <a:ext cx="3305172" cy="28319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EC7494-F18F-4E2D-B16E-0E6EEED54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08" t="84589" r="28563" b="5555"/>
          <a:stretch/>
        </p:blipFill>
        <p:spPr>
          <a:xfrm>
            <a:off x="498457" y="4512366"/>
            <a:ext cx="2305878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1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2086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5802" y="4595857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95857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9A4863B-7735-4673-B5D8-A79973B3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4186" r="15240" b="5730"/>
          <a:stretch/>
        </p:blipFill>
        <p:spPr>
          <a:xfrm>
            <a:off x="6600828" y="0"/>
            <a:ext cx="33051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9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821A431-67C8-417B-AA81-6EF24B890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4782" r="7126" b="28841"/>
          <a:stretch/>
        </p:blipFill>
        <p:spPr>
          <a:xfrm>
            <a:off x="6600828" y="1209637"/>
            <a:ext cx="3305172" cy="28319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18FFA0F-4F45-4F99-9E8F-5E84B675D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08" t="84589" r="28563" b="5555"/>
          <a:stretch/>
        </p:blipFill>
        <p:spPr>
          <a:xfrm>
            <a:off x="7100476" y="4499360"/>
            <a:ext cx="2305878" cy="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61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C77B576-D242-4EEC-96AD-2095DD168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85185" r="11669" b="4179"/>
          <a:stretch/>
        </p:blipFill>
        <p:spPr>
          <a:xfrm>
            <a:off x="190135" y="4727486"/>
            <a:ext cx="3076370" cy="5456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1A60C0-81EC-465C-9F20-1109C8EF5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9373" r="11918" b="20772"/>
          <a:stretch/>
        </p:blipFill>
        <p:spPr>
          <a:xfrm>
            <a:off x="16954" y="496364"/>
            <a:ext cx="3268883" cy="37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7F71622-E5C5-4D30-B88F-73E237CBE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9373" r="11918" b="20772"/>
          <a:stretch/>
        </p:blipFill>
        <p:spPr>
          <a:xfrm>
            <a:off x="6600829" y="645451"/>
            <a:ext cx="3268883" cy="37347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0D0BF8-40B8-446F-B674-9EB8B5BEE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85185" r="11669" b="4179"/>
          <a:stretch/>
        </p:blipFill>
        <p:spPr>
          <a:xfrm>
            <a:off x="6697085" y="4727486"/>
            <a:ext cx="3076370" cy="5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2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95CD209-9966-49DD-832E-3FF3DED48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8436" r="4321" b="20627"/>
          <a:stretch/>
        </p:blipFill>
        <p:spPr>
          <a:xfrm>
            <a:off x="0" y="829010"/>
            <a:ext cx="3235711" cy="31267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F00DEAF-DCEA-4761-9AB0-5445F4974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84203" r="8032" b="3792"/>
          <a:stretch/>
        </p:blipFill>
        <p:spPr>
          <a:xfrm>
            <a:off x="98793" y="4690871"/>
            <a:ext cx="3206380" cy="5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08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37475DF9-3DC7-483D-8AA6-AFA6AFE36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8436" r="4321" b="20627"/>
          <a:stretch/>
        </p:blipFill>
        <p:spPr>
          <a:xfrm>
            <a:off x="6577723" y="898584"/>
            <a:ext cx="3328278" cy="32162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287ACD-AD5A-40F9-A7A7-2118E77C8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84203" r="8032" b="3792"/>
          <a:stretch/>
        </p:blipFill>
        <p:spPr>
          <a:xfrm>
            <a:off x="6640841" y="4674620"/>
            <a:ext cx="3265159" cy="5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0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4F389B0-37A3-4151-8591-4057FDD30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1739" r="12379" b="23768"/>
          <a:stretch/>
        </p:blipFill>
        <p:spPr>
          <a:xfrm>
            <a:off x="5039" y="657509"/>
            <a:ext cx="3363252" cy="36063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46B3A59-0AE7-4CE6-9372-E30691AD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84783" r="22162" b="4638"/>
          <a:stretch/>
        </p:blipFill>
        <p:spPr>
          <a:xfrm>
            <a:off x="367988" y="4692874"/>
            <a:ext cx="2637353" cy="6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671F5445-E75F-413B-ADD2-97B040153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1739" r="12379" b="23768"/>
          <a:stretch/>
        </p:blipFill>
        <p:spPr>
          <a:xfrm>
            <a:off x="6524285" y="647570"/>
            <a:ext cx="3363252" cy="36063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E8B677-F306-4A98-A770-0C48F4469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84783" r="22162" b="4638"/>
          <a:stretch/>
        </p:blipFill>
        <p:spPr>
          <a:xfrm>
            <a:off x="6788666" y="4679620"/>
            <a:ext cx="2637353" cy="6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21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B53A5A8-8B4D-4502-B784-80D1E91A3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33090" r="-1" b="31449"/>
          <a:stretch/>
        </p:blipFill>
        <p:spPr>
          <a:xfrm>
            <a:off x="-2380" y="1446052"/>
            <a:ext cx="3305173" cy="18119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1F8C85C-FABE-4B4F-84F9-55350048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85615" r="16002" b="3515"/>
          <a:stretch/>
        </p:blipFill>
        <p:spPr>
          <a:xfrm>
            <a:off x="63120" y="4576744"/>
            <a:ext cx="3242053" cy="6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8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C915D46B-DD1A-4780-A5B8-F690AE038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33090" r="-1" b="31449"/>
          <a:stretch/>
        </p:blipFill>
        <p:spPr>
          <a:xfrm>
            <a:off x="6600829" y="1617045"/>
            <a:ext cx="3305173" cy="181195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8793814-7CF5-4BAF-AF9E-36778E994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85615" r="16002" b="3515"/>
          <a:stretch/>
        </p:blipFill>
        <p:spPr>
          <a:xfrm>
            <a:off x="6600829" y="4588691"/>
            <a:ext cx="3242053" cy="6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7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3C49317F-9232-4D68-8A03-D67D26A6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4203" r="9481" b="27391"/>
          <a:stretch/>
        </p:blipFill>
        <p:spPr>
          <a:xfrm>
            <a:off x="-2380" y="795132"/>
            <a:ext cx="3305173" cy="30203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8C62C31-86E9-40F7-8937-E943A8B1B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8" t="83043" b="4373"/>
          <a:stretch/>
        </p:blipFill>
        <p:spPr>
          <a:xfrm>
            <a:off x="1282149" y="4744664"/>
            <a:ext cx="2020644" cy="6553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24FC84B-DD92-41D5-9EBB-CB436FEE2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3" r="47061" b="4953"/>
          <a:stretch/>
        </p:blipFill>
        <p:spPr>
          <a:xfrm>
            <a:off x="43542" y="4234796"/>
            <a:ext cx="2312033" cy="6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31D656BD-9985-4B90-BAA7-60026A1A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83263" r="27086" b="3960"/>
          <a:stretch/>
        </p:blipFill>
        <p:spPr>
          <a:xfrm>
            <a:off x="407504" y="4527447"/>
            <a:ext cx="2347219" cy="7957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727AB7-4D68-4BCF-AECD-B89DF9EC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3009" b="17765"/>
          <a:stretch/>
        </p:blipFill>
        <p:spPr>
          <a:xfrm>
            <a:off x="19053" y="596347"/>
            <a:ext cx="3305171" cy="37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2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C70E8332-9D48-4D41-BF5D-45E79B998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4203" r="9481" b="27391"/>
          <a:stretch/>
        </p:blipFill>
        <p:spPr>
          <a:xfrm>
            <a:off x="6600829" y="1083367"/>
            <a:ext cx="3305173" cy="30203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52B439-110C-429E-8B6E-CFDD7787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3" r="47061" b="4953"/>
          <a:stretch/>
        </p:blipFill>
        <p:spPr>
          <a:xfrm>
            <a:off x="6672942" y="4234514"/>
            <a:ext cx="2312033" cy="6553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DF49143-C8AC-4B72-8D55-A06BE62DF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8" t="85602" b="4373"/>
          <a:stretch/>
        </p:blipFill>
        <p:spPr>
          <a:xfrm>
            <a:off x="7885356" y="4889849"/>
            <a:ext cx="2020644" cy="5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7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B7EC5A3-15A8-4875-B852-35F4CAD3C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8551" r="4952" b="24638"/>
          <a:stretch/>
        </p:blipFill>
        <p:spPr>
          <a:xfrm>
            <a:off x="-2380" y="1028792"/>
            <a:ext cx="3391622" cy="27583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7CF371-33E5-4157-8CD5-C6BA7DDE0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84348" r="31763" b="5073"/>
          <a:stretch/>
        </p:blipFill>
        <p:spPr>
          <a:xfrm>
            <a:off x="623714" y="4588691"/>
            <a:ext cx="1787640" cy="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92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570EE346-076C-4E38-8D77-7298E3F9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8551" r="4952" b="24638"/>
          <a:stretch/>
        </p:blipFill>
        <p:spPr>
          <a:xfrm>
            <a:off x="6514378" y="1171746"/>
            <a:ext cx="3391622" cy="27583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0654BA5-61D9-4DDE-878B-EC3797F75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84348" r="31763" b="5073"/>
          <a:stretch/>
        </p:blipFill>
        <p:spPr>
          <a:xfrm>
            <a:off x="7505446" y="4661454"/>
            <a:ext cx="1787640" cy="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5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A684595C-9DAD-4D8F-B3E1-9660ABBF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9710" r="4408" b="28985"/>
          <a:stretch/>
        </p:blipFill>
        <p:spPr>
          <a:xfrm>
            <a:off x="1" y="924340"/>
            <a:ext cx="3379304" cy="29112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153ABF-CE1A-4768-8F24-04C4CC69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83768" r="33032" b="4228"/>
          <a:stretch/>
        </p:blipFill>
        <p:spPr>
          <a:xfrm>
            <a:off x="662453" y="4553933"/>
            <a:ext cx="1977887" cy="8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8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D5EE037-21EA-4266-BF53-DF0101D6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9710" r="4408" b="28985"/>
          <a:stretch/>
        </p:blipFill>
        <p:spPr>
          <a:xfrm>
            <a:off x="6535329" y="1113184"/>
            <a:ext cx="3379304" cy="29112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B2F6D0B-DDAA-4451-9CB0-980B01DC8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83768" r="33032" b="4228"/>
          <a:stretch/>
        </p:blipFill>
        <p:spPr>
          <a:xfrm>
            <a:off x="7236037" y="4600947"/>
            <a:ext cx="1977887" cy="8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4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DA976C5F-6309-4963-ACBD-8664B9956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21260" r="12511" b="4637"/>
          <a:stretch/>
        </p:blipFill>
        <p:spPr>
          <a:xfrm>
            <a:off x="134518" y="751420"/>
            <a:ext cx="3170655" cy="33774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C0A0159-CB8B-4267-B60D-9BDB32516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8406" r="28455" b="81884"/>
          <a:stretch/>
        </p:blipFill>
        <p:spPr>
          <a:xfrm>
            <a:off x="496957" y="4692467"/>
            <a:ext cx="2441557" cy="5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5FCFE43-524A-4A42-9C89-C94039F1A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21260" r="12511" b="4637"/>
          <a:stretch/>
        </p:blipFill>
        <p:spPr>
          <a:xfrm>
            <a:off x="6735345" y="801115"/>
            <a:ext cx="3170655" cy="33774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185F9B-D588-4A53-9E60-F4CB091F9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8406" r="28455" b="81884"/>
          <a:stretch/>
        </p:blipFill>
        <p:spPr>
          <a:xfrm>
            <a:off x="6968326" y="4747260"/>
            <a:ext cx="2441557" cy="5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05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D9D187B8-D249-4A82-8354-3CD45DDB8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18116" r="6763" b="28840"/>
          <a:stretch/>
        </p:blipFill>
        <p:spPr>
          <a:xfrm>
            <a:off x="0" y="1071393"/>
            <a:ext cx="3305172" cy="253073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CFBD92-280F-4E2F-82BD-75278F5AC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84783" r="33937" b="4202"/>
          <a:stretch/>
        </p:blipFill>
        <p:spPr>
          <a:xfrm>
            <a:off x="717117" y="4512486"/>
            <a:ext cx="1868558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83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6E454A8-90D5-4DDB-B565-1AF8C5AED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18116" r="6763" b="28840"/>
          <a:stretch/>
        </p:blipFill>
        <p:spPr>
          <a:xfrm>
            <a:off x="6524285" y="1434631"/>
            <a:ext cx="3305172" cy="25307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7D407D7-12C2-4824-BEFC-5FF364620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84783" r="33937" b="4202"/>
          <a:stretch/>
        </p:blipFill>
        <p:spPr>
          <a:xfrm>
            <a:off x="7254826" y="4562182"/>
            <a:ext cx="1868558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97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C6FAFC5-44C1-452C-9194-E86FE65FB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9854" r="8575" b="24348"/>
          <a:stretch/>
        </p:blipFill>
        <p:spPr>
          <a:xfrm>
            <a:off x="0" y="623971"/>
            <a:ext cx="3305172" cy="32906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B67B81-CD95-4A85-9F3C-4253A2D8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82606" r="31763" b="5390"/>
          <a:stretch/>
        </p:blipFill>
        <p:spPr>
          <a:xfrm>
            <a:off x="591800" y="4462671"/>
            <a:ext cx="1808916" cy="7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74027" y="540000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74027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6318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7D7DAD7-F6A4-4191-81AF-05FEDF2EE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3009" b="17765"/>
          <a:stretch/>
        </p:blipFill>
        <p:spPr>
          <a:xfrm>
            <a:off x="6574027" y="632909"/>
            <a:ext cx="3305171" cy="37326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1AC0FF1-B079-4ED7-9DE8-4B59C190C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83263" r="27086" b="3960"/>
          <a:stretch/>
        </p:blipFill>
        <p:spPr>
          <a:xfrm>
            <a:off x="7054193" y="4484899"/>
            <a:ext cx="2347219" cy="7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90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50BFA1F-3595-4428-A55B-9088C594D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9854" r="8575" b="24348"/>
          <a:stretch/>
        </p:blipFill>
        <p:spPr>
          <a:xfrm>
            <a:off x="6537710" y="846624"/>
            <a:ext cx="3305172" cy="329067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7A4FF8F-41E8-43C1-B38D-1325D205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82606" r="31763" b="5390"/>
          <a:stretch/>
        </p:blipFill>
        <p:spPr>
          <a:xfrm>
            <a:off x="7334851" y="4462671"/>
            <a:ext cx="1808916" cy="7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9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B1FE764-1F86-4E0D-BCF3-E28366C74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695" r="6763" b="21260"/>
          <a:stretch/>
        </p:blipFill>
        <p:spPr>
          <a:xfrm>
            <a:off x="1" y="755377"/>
            <a:ext cx="3305172" cy="33559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16F6F1-F698-4C76-86F1-1BFDF4EBF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84638" r="24336" b="3623"/>
          <a:stretch/>
        </p:blipFill>
        <p:spPr>
          <a:xfrm>
            <a:off x="367747" y="4588691"/>
            <a:ext cx="2610523" cy="7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8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E80114A-8866-4B80-8791-A03CA1D7A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695" r="6763" b="21260"/>
          <a:stretch/>
        </p:blipFill>
        <p:spPr>
          <a:xfrm>
            <a:off x="6600828" y="914403"/>
            <a:ext cx="3305172" cy="33559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04307D-AA68-41AE-94D5-520FFA094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84638" r="24336" b="3623"/>
          <a:stretch/>
        </p:blipFill>
        <p:spPr>
          <a:xfrm>
            <a:off x="7111164" y="4658972"/>
            <a:ext cx="2284499" cy="6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7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88C5BFB-947B-4085-BE58-E9D480B3D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3479" r="14553" b="21085"/>
          <a:stretch/>
        </p:blipFill>
        <p:spPr>
          <a:xfrm>
            <a:off x="116000" y="236531"/>
            <a:ext cx="3070792" cy="40671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9462459-3B69-49D2-B911-D20067BA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84133" r="4590" b="4928"/>
          <a:stretch/>
        </p:blipFill>
        <p:spPr>
          <a:xfrm>
            <a:off x="-2380" y="4744876"/>
            <a:ext cx="3305173" cy="4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5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A247138-6EA9-4060-8B10-87507BF7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3479" r="14553" b="21085"/>
          <a:stretch/>
        </p:blipFill>
        <p:spPr>
          <a:xfrm>
            <a:off x="6772090" y="137139"/>
            <a:ext cx="3070792" cy="40671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FC96E26-BCDF-4318-9BF0-1D1D8ECE7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84133" r="4590" b="4928"/>
          <a:stretch/>
        </p:blipFill>
        <p:spPr>
          <a:xfrm>
            <a:off x="6549136" y="4746947"/>
            <a:ext cx="3356864" cy="5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02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752573C-9B7D-4B49-815C-EAE6BFDE0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9855" r="2658" b="21260"/>
          <a:stretch/>
        </p:blipFill>
        <p:spPr>
          <a:xfrm>
            <a:off x="0" y="1216210"/>
            <a:ext cx="3305171" cy="25611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D7890E-1C29-47BF-AE5D-79EA71FE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84543" r="30314" b="5073"/>
          <a:stretch/>
        </p:blipFill>
        <p:spPr>
          <a:xfrm>
            <a:off x="710032" y="4588691"/>
            <a:ext cx="1882727" cy="6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2BBBAFD3-3FE0-433B-877C-A6F863372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9855" r="2658" b="21260"/>
          <a:stretch/>
        </p:blipFill>
        <p:spPr>
          <a:xfrm>
            <a:off x="6600829" y="1060019"/>
            <a:ext cx="3305171" cy="25611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717AA2-6869-4B37-BCB9-7486A6E82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84543" r="30314" b="5073"/>
          <a:stretch/>
        </p:blipFill>
        <p:spPr>
          <a:xfrm>
            <a:off x="7374833" y="4646893"/>
            <a:ext cx="1882727" cy="6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0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E7C3178-7429-4B20-B288-BEAC2D434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23478" r="4951" b="29855"/>
          <a:stretch/>
        </p:blipFill>
        <p:spPr>
          <a:xfrm>
            <a:off x="0" y="1467939"/>
            <a:ext cx="3305173" cy="20705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BB3AF2-93BB-474D-891A-7CC85E0C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86232" r="2596" b="3189"/>
          <a:stretch/>
        </p:blipFill>
        <p:spPr>
          <a:xfrm>
            <a:off x="74956" y="4772267"/>
            <a:ext cx="3230217" cy="45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24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295FE47A-CBD9-4606-BFC5-8B57DD965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23478" r="4951" b="29855"/>
          <a:stretch/>
        </p:blipFill>
        <p:spPr>
          <a:xfrm>
            <a:off x="6524285" y="1641863"/>
            <a:ext cx="3305173" cy="20705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FA7FFCB-DA17-4668-BDA9-CDC3D54F8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86232" r="2596" b="3189"/>
          <a:stretch/>
        </p:blipFill>
        <p:spPr>
          <a:xfrm>
            <a:off x="6612665" y="4759013"/>
            <a:ext cx="3230217" cy="45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7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1CFF246-4FFD-4D30-89B3-10F6D824F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4173" r="3471" b="20528"/>
          <a:stretch/>
        </p:blipFill>
        <p:spPr>
          <a:xfrm>
            <a:off x="105861" y="974034"/>
            <a:ext cx="3091070" cy="3110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31C3C4-059F-40BF-AD6D-163762A3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85942" r="26510" b="4638"/>
          <a:stretch/>
        </p:blipFill>
        <p:spPr>
          <a:xfrm>
            <a:off x="580834" y="4612211"/>
            <a:ext cx="2141123" cy="5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9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D912DDA3-A275-4E81-B478-C478D3C62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9276" r="15473" b="25765"/>
          <a:stretch/>
        </p:blipFill>
        <p:spPr>
          <a:xfrm>
            <a:off x="86111" y="402860"/>
            <a:ext cx="3276098" cy="37829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9C3055A-DEFB-48C8-8C43-376A0BDDB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1" t="82700" r="11349" b="3534"/>
          <a:stretch/>
        </p:blipFill>
        <p:spPr>
          <a:xfrm>
            <a:off x="86111" y="4588691"/>
            <a:ext cx="3130570" cy="6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40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7F6BC91B-E860-4AC5-B43B-5CC3FA3D2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4173" r="3471" b="20528"/>
          <a:stretch/>
        </p:blipFill>
        <p:spPr>
          <a:xfrm>
            <a:off x="6524285" y="834886"/>
            <a:ext cx="3091070" cy="31109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F0B2D59-BF20-4066-9161-877BBA67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85942" r="26510" b="4638"/>
          <a:stretch/>
        </p:blipFill>
        <p:spPr>
          <a:xfrm>
            <a:off x="7235692" y="4688867"/>
            <a:ext cx="2141123" cy="5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40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7471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575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294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198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780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6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74027" y="540000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74027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6318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4DE6E0E-B66A-4C4B-ACBE-86127E1E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1" t="82700" r="11349" b="3534"/>
          <a:stretch/>
        </p:blipFill>
        <p:spPr>
          <a:xfrm>
            <a:off x="6693239" y="4645529"/>
            <a:ext cx="3130570" cy="6976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5D7973B-0F7E-4DFB-8302-091DEC7DB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9276" r="15473" b="25765"/>
          <a:stretch/>
        </p:blipFill>
        <p:spPr>
          <a:xfrm>
            <a:off x="6547711" y="456903"/>
            <a:ext cx="3276098" cy="37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0D48932-A429-44D4-BC9A-098884C97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9266" r="16157" b="26411"/>
          <a:stretch/>
        </p:blipFill>
        <p:spPr>
          <a:xfrm>
            <a:off x="94261" y="617952"/>
            <a:ext cx="3114269" cy="38841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D3E25C-8CFB-449C-9CBB-F09FE4F6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83495" r="25871" b="4371"/>
          <a:stretch/>
        </p:blipFill>
        <p:spPr>
          <a:xfrm>
            <a:off x="413387" y="4508117"/>
            <a:ext cx="2347200" cy="73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5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0D48932-A429-44D4-BC9A-098884C97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9266" r="16157" b="26411"/>
          <a:stretch/>
        </p:blipFill>
        <p:spPr>
          <a:xfrm>
            <a:off x="6784770" y="671705"/>
            <a:ext cx="3058112" cy="38141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D3E25C-8CFB-449C-9CBB-F09FE4F6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83495" r="25871" b="4371"/>
          <a:stretch/>
        </p:blipFill>
        <p:spPr>
          <a:xfrm>
            <a:off x="7063699" y="4562182"/>
            <a:ext cx="2347200" cy="73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4B22C298-D327-4C9F-A2C1-9B45AC457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84783" r="13104" b="4389"/>
          <a:stretch/>
        </p:blipFill>
        <p:spPr>
          <a:xfrm>
            <a:off x="90954" y="4702994"/>
            <a:ext cx="3120886" cy="5757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703CCD-14E7-4A82-9D40-AFBAC955B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7971" r="22222" b="21260"/>
          <a:stretch/>
        </p:blipFill>
        <p:spPr>
          <a:xfrm>
            <a:off x="90954" y="180887"/>
            <a:ext cx="3120886" cy="45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3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504</Words>
  <Application>Microsoft Office PowerPoint</Application>
  <PresentationFormat>A4-Papier (210 x 297 mm)</PresentationFormat>
  <Paragraphs>56</Paragraphs>
  <Slides>56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Loga, Maryem</dc:creator>
  <cp:lastModifiedBy>Loga, Maryem</cp:lastModifiedBy>
  <cp:revision>44</cp:revision>
  <cp:lastPrinted>2024-04-30T13:56:37Z</cp:lastPrinted>
  <dcterms:created xsi:type="dcterms:W3CDTF">2024-03-04T13:11:34Z</dcterms:created>
  <dcterms:modified xsi:type="dcterms:W3CDTF">2024-06-28T11:19:07Z</dcterms:modified>
</cp:coreProperties>
</file>